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184" r:id="rId5"/>
    <p:sldMasterId id="2147484208" r:id="rId6"/>
  </p:sldMasterIdLst>
  <p:notesMasterIdLst>
    <p:notesMasterId r:id="rId34"/>
  </p:notesMasterIdLst>
  <p:handoutMasterIdLst>
    <p:handoutMasterId r:id="rId35"/>
  </p:handoutMasterIdLst>
  <p:sldIdLst>
    <p:sldId id="1078" r:id="rId7"/>
    <p:sldId id="1132" r:id="rId8"/>
    <p:sldId id="1133" r:id="rId9"/>
    <p:sldId id="1135" r:id="rId10"/>
    <p:sldId id="1136" r:id="rId11"/>
    <p:sldId id="1079" r:id="rId12"/>
    <p:sldId id="1142" r:id="rId13"/>
    <p:sldId id="1137" r:id="rId14"/>
    <p:sldId id="1138" r:id="rId15"/>
    <p:sldId id="1139" r:id="rId16"/>
    <p:sldId id="1140" r:id="rId17"/>
    <p:sldId id="1141" r:id="rId18"/>
    <p:sldId id="1143" r:id="rId19"/>
    <p:sldId id="1134" r:id="rId20"/>
    <p:sldId id="1145" r:id="rId21"/>
    <p:sldId id="1146" r:id="rId22"/>
    <p:sldId id="1147" r:id="rId23"/>
    <p:sldId id="1144" r:id="rId24"/>
    <p:sldId id="1108" r:id="rId25"/>
    <p:sldId id="1150" r:id="rId26"/>
    <p:sldId id="1151" r:id="rId27"/>
    <p:sldId id="1152" r:id="rId28"/>
    <p:sldId id="1123" r:id="rId29"/>
    <p:sldId id="1129" r:id="rId30"/>
    <p:sldId id="1130" r:id="rId31"/>
    <p:sldId id="1131" r:id="rId32"/>
    <p:sldId id="1118" r:id="rId33"/>
  </p:sldIdLst>
  <p:sldSz cx="12436475" cy="6994525"/>
  <p:notesSz cx="6858000" cy="9144000"/>
  <p:custShowLst>
    <p:custShow name="Custom Show 1" id="0">
      <p:sldLst>
        <p:sld r:id="rId29"/>
      </p:sldLst>
    </p:custShow>
  </p:custShow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7">
          <p15:clr>
            <a:srgbClr val="A4A3A4"/>
          </p15:clr>
        </p15:guide>
        <p15:guide id="2" orient="horz" pos="763">
          <p15:clr>
            <a:srgbClr val="A4A3A4"/>
          </p15:clr>
        </p15:guide>
        <p15:guide id="3" orient="horz" pos="1339">
          <p15:clr>
            <a:srgbClr val="A4A3A4"/>
          </p15:clr>
        </p15:guide>
        <p15:guide id="4" orient="horz" pos="2491">
          <p15:clr>
            <a:srgbClr val="A4A3A4"/>
          </p15:clr>
        </p15:guide>
        <p15:guide id="5" orient="horz" pos="4219">
          <p15:clr>
            <a:srgbClr val="A4A3A4"/>
          </p15:clr>
        </p15:guide>
        <p15:guide id="6" orient="horz" pos="3643">
          <p15:clr>
            <a:srgbClr val="A4A3A4"/>
          </p15:clr>
        </p15:guide>
        <p15:guide id="7" orient="horz" pos="3067">
          <p15:clr>
            <a:srgbClr val="A4A3A4"/>
          </p15:clr>
        </p15:guide>
        <p15:guide id="8" orient="horz" pos="1915">
          <p15:clr>
            <a:srgbClr val="A4A3A4"/>
          </p15:clr>
        </p15:guide>
        <p15:guide id="9" pos="173" userDrawn="1">
          <p15:clr>
            <a:srgbClr val="A4A3A4"/>
          </p15:clr>
        </p15:guide>
        <p15:guide id="10" pos="1325">
          <p15:clr>
            <a:srgbClr val="A4A3A4"/>
          </p15:clr>
        </p15:guide>
        <p15:guide id="11" pos="7661">
          <p15:clr>
            <a:srgbClr val="A4A3A4"/>
          </p15:clr>
        </p15:guide>
        <p15:guide id="12" pos="749">
          <p15:clr>
            <a:srgbClr val="A4A3A4"/>
          </p15:clr>
        </p15:guide>
        <p15:guide id="13" pos="7085">
          <p15:clr>
            <a:srgbClr val="A4A3A4"/>
          </p15:clr>
        </p15:guide>
        <p15:guide id="14" pos="3629">
          <p15:clr>
            <a:srgbClr val="A4A3A4"/>
          </p15:clr>
        </p15:guide>
        <p15:guide id="15" pos="1901">
          <p15:clr>
            <a:srgbClr val="A4A3A4"/>
          </p15:clr>
        </p15:guide>
        <p15:guide id="16" pos="2477">
          <p15:clr>
            <a:srgbClr val="A4A3A4"/>
          </p15:clr>
        </p15:guide>
        <p15:guide id="17" pos="4205">
          <p15:clr>
            <a:srgbClr val="A4A3A4"/>
          </p15:clr>
        </p15:guide>
        <p15:guide id="18" pos="4781">
          <p15:clr>
            <a:srgbClr val="A4A3A4"/>
          </p15:clr>
        </p15:guide>
        <p15:guide id="19" pos="5357">
          <p15:clr>
            <a:srgbClr val="A4A3A4"/>
          </p15:clr>
        </p15:guide>
        <p15:guide id="20" pos="5933">
          <p15:clr>
            <a:srgbClr val="A4A3A4"/>
          </p15:clr>
        </p15:guide>
        <p15:guide id="21" pos="6509">
          <p15:clr>
            <a:srgbClr val="A4A3A4"/>
          </p15:clr>
        </p15:guide>
        <p15:guide id="22" pos="305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Pat Richard" initials="PR" lastIdx="6" clrIdx="2">
    <p:extLst>
      <p:ext uri="{19B8F6BF-5375-455C-9EA6-DF929625EA0E}">
        <p15:presenceInfo xmlns:p15="http://schemas.microsoft.com/office/powerpoint/2012/main" userId="d08e7a1fea6a893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89"/>
    <a:srgbClr val="000106"/>
    <a:srgbClr val="000003"/>
    <a:srgbClr val="FFFFFF"/>
    <a:srgbClr val="FF9900"/>
    <a:srgbClr val="996633"/>
    <a:srgbClr val="282828"/>
    <a:srgbClr val="333333"/>
    <a:srgbClr val="50505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066959-B7FE-4E97-A50D-AF8B4349F186}" v="395" dt="2019-06-05T17:26:03.8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1200" y="120"/>
      </p:cViewPr>
      <p:guideLst>
        <p:guide orient="horz" pos="187"/>
        <p:guide orient="horz" pos="763"/>
        <p:guide orient="horz" pos="1339"/>
        <p:guide orient="horz" pos="2491"/>
        <p:guide orient="horz" pos="4219"/>
        <p:guide orient="horz" pos="3643"/>
        <p:guide orient="horz" pos="3067"/>
        <p:guide orient="horz" pos="1915"/>
        <p:guide pos="173"/>
        <p:guide pos="1325"/>
        <p:guide pos="7661"/>
        <p:guide pos="749"/>
        <p:guide pos="7085"/>
        <p:guide pos="3629"/>
        <p:guide pos="1901"/>
        <p:guide pos="2477"/>
        <p:guide pos="4205"/>
        <p:guide pos="4781"/>
        <p:guide pos="5357"/>
        <p:guide pos="5933"/>
        <p:guide pos="6509"/>
        <p:guide pos="3053"/>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notesMaster" Target="notesMasters/notesMaster1.xml"/><Relationship Id="rId42"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agan Longoria" userId="d11aff22a72ecfd0" providerId="LiveId" clId="{32066959-B7FE-4E97-A50D-AF8B4349F186}"/>
    <pc:docChg chg="undo redo custSel addSld delSld modSld sldOrd modMainMaster">
      <pc:chgData name="Meagan Longoria" userId="d11aff22a72ecfd0" providerId="LiveId" clId="{32066959-B7FE-4E97-A50D-AF8B4349F186}" dt="2019-06-05T17:27:48.155" v="3002" actId="207"/>
      <pc:docMkLst>
        <pc:docMk/>
      </pc:docMkLst>
      <pc:sldChg chg="addSp delSp modSp modTransition delCm">
        <pc:chgData name="Meagan Longoria" userId="d11aff22a72ecfd0" providerId="LiveId" clId="{32066959-B7FE-4E97-A50D-AF8B4349F186}" dt="2019-06-04T16:11:10.831" v="1095"/>
        <pc:sldMkLst>
          <pc:docMk/>
          <pc:sldMk cId="2667797331" sldId="1078"/>
        </pc:sldMkLst>
        <pc:spChg chg="add del mod ord">
          <ac:chgData name="Meagan Longoria" userId="d11aff22a72ecfd0" providerId="LiveId" clId="{32066959-B7FE-4E97-A50D-AF8B4349F186}" dt="2019-06-03T14:31:43.937" v="271" actId="478"/>
          <ac:spMkLst>
            <pc:docMk/>
            <pc:sldMk cId="2667797331" sldId="1078"/>
            <ac:spMk id="2" creationId="{9BD8B4AD-AD46-4CAB-8805-A66862F03E17}"/>
          </ac:spMkLst>
        </pc:spChg>
        <pc:spChg chg="mod">
          <ac:chgData name="Meagan Longoria" userId="d11aff22a72ecfd0" providerId="LiveId" clId="{32066959-B7FE-4E97-A50D-AF8B4349F186}" dt="2019-05-31T21:12:38.090" v="122" actId="20577"/>
          <ac:spMkLst>
            <pc:docMk/>
            <pc:sldMk cId="2667797331" sldId="1078"/>
            <ac:spMk id="4" creationId="{00000000-0000-0000-0000-000000000000}"/>
          </ac:spMkLst>
        </pc:spChg>
        <pc:spChg chg="mod">
          <ac:chgData name="Meagan Longoria" userId="d11aff22a72ecfd0" providerId="LiveId" clId="{32066959-B7FE-4E97-A50D-AF8B4349F186}" dt="2019-06-03T15:20:55.151" v="493" actId="2711"/>
          <ac:spMkLst>
            <pc:docMk/>
            <pc:sldMk cId="2667797331" sldId="1078"/>
            <ac:spMk id="8" creationId="{00000000-0000-0000-0000-000000000000}"/>
          </ac:spMkLst>
        </pc:spChg>
        <pc:spChg chg="mod">
          <ac:chgData name="Meagan Longoria" userId="d11aff22a72ecfd0" providerId="LiveId" clId="{32066959-B7FE-4E97-A50D-AF8B4349F186}" dt="2019-05-31T21:12:15.046" v="113" actId="20577"/>
          <ac:spMkLst>
            <pc:docMk/>
            <pc:sldMk cId="2667797331" sldId="1078"/>
            <ac:spMk id="10" creationId="{00000000-0000-0000-0000-000000000000}"/>
          </ac:spMkLst>
        </pc:spChg>
      </pc:sldChg>
      <pc:sldChg chg="modSp ord modTransition">
        <pc:chgData name="Meagan Longoria" userId="d11aff22a72ecfd0" providerId="LiveId" clId="{32066959-B7FE-4E97-A50D-AF8B4349F186}" dt="2019-06-05T17:17:09.940" v="2908" actId="20577"/>
        <pc:sldMkLst>
          <pc:docMk/>
          <pc:sldMk cId="89127814" sldId="1079"/>
        </pc:sldMkLst>
        <pc:spChg chg="mod">
          <ac:chgData name="Meagan Longoria" userId="d11aff22a72ecfd0" providerId="LiveId" clId="{32066959-B7FE-4E97-A50D-AF8B4349F186}" dt="2019-06-05T17:17:09.940" v="2908" actId="20577"/>
          <ac:spMkLst>
            <pc:docMk/>
            <pc:sldMk cId="89127814" sldId="1079"/>
            <ac:spMk id="2" creationId="{00000000-0000-0000-0000-000000000000}"/>
          </ac:spMkLst>
        </pc:spChg>
        <pc:spChg chg="mod">
          <ac:chgData name="Meagan Longoria" userId="d11aff22a72ecfd0" providerId="LiveId" clId="{32066959-B7FE-4E97-A50D-AF8B4349F186}" dt="2019-06-03T14:35:59.981" v="441" actId="20577"/>
          <ac:spMkLst>
            <pc:docMk/>
            <pc:sldMk cId="89127814" sldId="1079"/>
            <ac:spMk id="3" creationId="{00000000-0000-0000-0000-000000000000}"/>
          </ac:spMkLst>
        </pc:spChg>
      </pc:sldChg>
      <pc:sldChg chg="modSp modTransition">
        <pc:chgData name="Meagan Longoria" userId="d11aff22a72ecfd0" providerId="LiveId" clId="{32066959-B7FE-4E97-A50D-AF8B4349F186}" dt="2019-06-05T16:41:13.462" v="2030" actId="20577"/>
        <pc:sldMkLst>
          <pc:docMk/>
          <pc:sldMk cId="1474523719" sldId="1108"/>
        </pc:sldMkLst>
        <pc:spChg chg="mod">
          <ac:chgData name="Meagan Longoria" userId="d11aff22a72ecfd0" providerId="LiveId" clId="{32066959-B7FE-4E97-A50D-AF8B4349F186}" dt="2019-06-05T16:41:13.462" v="2030" actId="20577"/>
          <ac:spMkLst>
            <pc:docMk/>
            <pc:sldMk cId="1474523719" sldId="1108"/>
            <ac:spMk id="5" creationId="{00000000-0000-0000-0000-000000000000}"/>
          </ac:spMkLst>
        </pc:spChg>
      </pc:sldChg>
      <pc:sldChg chg="modTransition">
        <pc:chgData name="Meagan Longoria" userId="d11aff22a72ecfd0" providerId="LiveId" clId="{32066959-B7FE-4E97-A50D-AF8B4349F186}" dt="2019-06-04T16:11:10.831" v="1095"/>
        <pc:sldMkLst>
          <pc:docMk/>
          <pc:sldMk cId="2874671238" sldId="1118"/>
        </pc:sldMkLst>
      </pc:sldChg>
      <pc:sldChg chg="modTransition">
        <pc:chgData name="Meagan Longoria" userId="d11aff22a72ecfd0" providerId="LiveId" clId="{32066959-B7FE-4E97-A50D-AF8B4349F186}" dt="2019-06-04T16:11:10.831" v="1095"/>
        <pc:sldMkLst>
          <pc:docMk/>
          <pc:sldMk cId="653987793" sldId="1123"/>
        </pc:sldMkLst>
      </pc:sldChg>
      <pc:sldChg chg="modTransition">
        <pc:chgData name="Meagan Longoria" userId="d11aff22a72ecfd0" providerId="LiveId" clId="{32066959-B7FE-4E97-A50D-AF8B4349F186}" dt="2019-06-04T16:11:10.831" v="1095"/>
        <pc:sldMkLst>
          <pc:docMk/>
          <pc:sldMk cId="3618614510" sldId="1129"/>
        </pc:sldMkLst>
      </pc:sldChg>
      <pc:sldChg chg="modTransition">
        <pc:chgData name="Meagan Longoria" userId="d11aff22a72ecfd0" providerId="LiveId" clId="{32066959-B7FE-4E97-A50D-AF8B4349F186}" dt="2019-06-04T16:11:10.831" v="1095"/>
        <pc:sldMkLst>
          <pc:docMk/>
          <pc:sldMk cId="2219895650" sldId="1130"/>
        </pc:sldMkLst>
      </pc:sldChg>
      <pc:sldChg chg="addSp modSp modTransition">
        <pc:chgData name="Meagan Longoria" userId="d11aff22a72ecfd0" providerId="LiveId" clId="{32066959-B7FE-4E97-A50D-AF8B4349F186}" dt="2019-06-05T17:14:33.913" v="2904" actId="14100"/>
        <pc:sldMkLst>
          <pc:docMk/>
          <pc:sldMk cId="3961848044" sldId="1131"/>
        </pc:sldMkLst>
        <pc:spChg chg="mod">
          <ac:chgData name="Meagan Longoria" userId="d11aff22a72ecfd0" providerId="LiveId" clId="{32066959-B7FE-4E97-A50D-AF8B4349F186}" dt="2019-06-05T17:14:13.271" v="2881" actId="1076"/>
          <ac:spMkLst>
            <pc:docMk/>
            <pc:sldMk cId="3961848044" sldId="1131"/>
            <ac:spMk id="3" creationId="{00000000-0000-0000-0000-000000000000}"/>
          </ac:spMkLst>
        </pc:spChg>
        <pc:spChg chg="add mod">
          <ac:chgData name="Meagan Longoria" userId="d11aff22a72ecfd0" providerId="LiveId" clId="{32066959-B7FE-4E97-A50D-AF8B4349F186}" dt="2019-06-05T17:14:33.913" v="2904" actId="14100"/>
          <ac:spMkLst>
            <pc:docMk/>
            <pc:sldMk cId="3961848044" sldId="1131"/>
            <ac:spMk id="4" creationId="{627F81FA-CDB2-4421-A9E3-DA510E77970C}"/>
          </ac:spMkLst>
        </pc:spChg>
      </pc:sldChg>
      <pc:sldChg chg="addSp delSp modSp add modTransition setBg">
        <pc:chgData name="Meagan Longoria" userId="d11aff22a72ecfd0" providerId="LiveId" clId="{32066959-B7FE-4E97-A50D-AF8B4349F186}" dt="2019-06-04T16:13:13.266" v="1099" actId="478"/>
        <pc:sldMkLst>
          <pc:docMk/>
          <pc:sldMk cId="424109793" sldId="1132"/>
        </pc:sldMkLst>
        <pc:spChg chg="del">
          <ac:chgData name="Meagan Longoria" userId="d11aff22a72ecfd0" providerId="LiveId" clId="{32066959-B7FE-4E97-A50D-AF8B4349F186}" dt="2019-05-31T21:14:12.141" v="128" actId="478"/>
          <ac:spMkLst>
            <pc:docMk/>
            <pc:sldMk cId="424109793" sldId="1132"/>
            <ac:spMk id="2" creationId="{774BCDA4-BB65-4185-9E21-A9926C151E57}"/>
          </ac:spMkLst>
        </pc:spChg>
        <pc:spChg chg="del">
          <ac:chgData name="Meagan Longoria" userId="d11aff22a72ecfd0" providerId="LiveId" clId="{32066959-B7FE-4E97-A50D-AF8B4349F186}" dt="2019-05-31T21:14:14.325" v="129" actId="478"/>
          <ac:spMkLst>
            <pc:docMk/>
            <pc:sldMk cId="424109793" sldId="1132"/>
            <ac:spMk id="3" creationId="{C6EA58B4-A5C5-4F1C-96DE-BA0A7CD7D51E}"/>
          </ac:spMkLst>
        </pc:spChg>
        <pc:picChg chg="add mod">
          <ac:chgData name="Meagan Longoria" userId="d11aff22a72ecfd0" providerId="LiveId" clId="{32066959-B7FE-4E97-A50D-AF8B4349F186}" dt="2019-06-04T16:13:10.830" v="1098"/>
          <ac:picMkLst>
            <pc:docMk/>
            <pc:sldMk cId="424109793" sldId="1132"/>
            <ac:picMk id="2" creationId="{11F8FD14-6AAB-43B0-B3D5-07B9AAC3B043}"/>
          </ac:picMkLst>
        </pc:picChg>
        <pc:picChg chg="add del mod">
          <ac:chgData name="Meagan Longoria" userId="d11aff22a72ecfd0" providerId="LiveId" clId="{32066959-B7FE-4E97-A50D-AF8B4349F186}" dt="2019-06-04T16:13:13.266" v="1099" actId="478"/>
          <ac:picMkLst>
            <pc:docMk/>
            <pc:sldMk cId="424109793" sldId="1132"/>
            <ac:picMk id="4" creationId="{5E2AABCA-6423-4B3F-8250-CEB2985487B8}"/>
          </ac:picMkLst>
        </pc:picChg>
      </pc:sldChg>
      <pc:sldChg chg="addSp delSp modSp add modTransition modAnim">
        <pc:chgData name="Meagan Longoria" userId="d11aff22a72ecfd0" providerId="LiveId" clId="{32066959-B7FE-4E97-A50D-AF8B4349F186}" dt="2019-06-04T16:11:10.831" v="1095"/>
        <pc:sldMkLst>
          <pc:docMk/>
          <pc:sldMk cId="721024637" sldId="1133"/>
        </pc:sldMkLst>
        <pc:spChg chg="mod">
          <ac:chgData name="Meagan Longoria" userId="d11aff22a72ecfd0" providerId="LiveId" clId="{32066959-B7FE-4E97-A50D-AF8B4349F186}" dt="2019-06-03T15:20:46.055" v="490" actId="2711"/>
          <ac:spMkLst>
            <pc:docMk/>
            <pc:sldMk cId="721024637" sldId="1133"/>
            <ac:spMk id="2" creationId="{00000000-0000-0000-0000-000000000000}"/>
          </ac:spMkLst>
        </pc:spChg>
        <pc:spChg chg="mod">
          <ac:chgData name="Meagan Longoria" userId="d11aff22a72ecfd0" providerId="LiveId" clId="{32066959-B7FE-4E97-A50D-AF8B4349F186}" dt="2019-06-03T15:35:55.370" v="536" actId="20577"/>
          <ac:spMkLst>
            <pc:docMk/>
            <pc:sldMk cId="721024637" sldId="1133"/>
            <ac:spMk id="4" creationId="{00000000-0000-0000-0000-000000000000}"/>
          </ac:spMkLst>
        </pc:spChg>
        <pc:spChg chg="add del mod">
          <ac:chgData name="Meagan Longoria" userId="d11aff22a72ecfd0" providerId="LiveId" clId="{32066959-B7FE-4E97-A50D-AF8B4349F186}" dt="2019-06-03T15:37:39.837" v="556" actId="478"/>
          <ac:spMkLst>
            <pc:docMk/>
            <pc:sldMk cId="721024637" sldId="1133"/>
            <ac:spMk id="17" creationId="{0F00F0B3-C77C-4397-9678-14AE2FF7825B}"/>
          </ac:spMkLst>
        </pc:spChg>
        <pc:spChg chg="add mod">
          <ac:chgData name="Meagan Longoria" userId="d11aff22a72ecfd0" providerId="LiveId" clId="{32066959-B7FE-4E97-A50D-AF8B4349F186}" dt="2019-06-03T15:39:36.971" v="576" actId="1076"/>
          <ac:spMkLst>
            <pc:docMk/>
            <pc:sldMk cId="721024637" sldId="1133"/>
            <ac:spMk id="18" creationId="{3E91E7D2-D07E-4A6B-8B8E-2CE695AA7961}"/>
          </ac:spMkLst>
        </pc:spChg>
        <pc:spChg chg="add mod">
          <ac:chgData name="Meagan Longoria" userId="d11aff22a72ecfd0" providerId="LiveId" clId="{32066959-B7FE-4E97-A50D-AF8B4349F186}" dt="2019-06-03T15:39:41.596" v="577" actId="1076"/>
          <ac:spMkLst>
            <pc:docMk/>
            <pc:sldMk cId="721024637" sldId="1133"/>
            <ac:spMk id="19" creationId="{96917483-8421-498D-A563-2D23335E0E82}"/>
          </ac:spMkLst>
        </pc:spChg>
        <pc:graphicFrameChg chg="add del modGraphic">
          <ac:chgData name="Meagan Longoria" userId="d11aff22a72ecfd0" providerId="LiveId" clId="{32066959-B7FE-4E97-A50D-AF8B4349F186}" dt="2019-06-03T15:14:23.309" v="458" actId="27309"/>
          <ac:graphicFrameMkLst>
            <pc:docMk/>
            <pc:sldMk cId="721024637" sldId="1133"/>
            <ac:graphicFrameMk id="5" creationId="{57CE7414-0941-4A59-A5B5-07F49823793C}"/>
          </ac:graphicFrameMkLst>
        </pc:graphicFrameChg>
        <pc:picChg chg="add mod">
          <ac:chgData name="Meagan Longoria" userId="d11aff22a72ecfd0" providerId="LiveId" clId="{32066959-B7FE-4E97-A50D-AF8B4349F186}" dt="2019-06-03T15:34:09.705" v="513" actId="14100"/>
          <ac:picMkLst>
            <pc:docMk/>
            <pc:sldMk cId="721024637" sldId="1133"/>
            <ac:picMk id="7" creationId="{A1861FA5-36CE-4DC8-855A-C24E04237DE4}"/>
          </ac:picMkLst>
        </pc:picChg>
        <pc:picChg chg="add del mod">
          <ac:chgData name="Meagan Longoria" userId="d11aff22a72ecfd0" providerId="LiveId" clId="{32066959-B7FE-4E97-A50D-AF8B4349F186}" dt="2019-06-03T15:32:39.104" v="499" actId="478"/>
          <ac:picMkLst>
            <pc:docMk/>
            <pc:sldMk cId="721024637" sldId="1133"/>
            <ac:picMk id="9" creationId="{06045842-F3E3-4121-9CF8-B0AD0E17CE92}"/>
          </ac:picMkLst>
        </pc:picChg>
        <pc:picChg chg="add del">
          <ac:chgData name="Meagan Longoria" userId="d11aff22a72ecfd0" providerId="LiveId" clId="{32066959-B7FE-4E97-A50D-AF8B4349F186}" dt="2019-06-03T15:32:36.792" v="498"/>
          <ac:picMkLst>
            <pc:docMk/>
            <pc:sldMk cId="721024637" sldId="1133"/>
            <ac:picMk id="10" creationId="{694E61B8-8625-43D4-B4A6-7CABFED93C87}"/>
          </ac:picMkLst>
        </pc:picChg>
        <pc:picChg chg="add mod">
          <ac:chgData name="Meagan Longoria" userId="d11aff22a72ecfd0" providerId="LiveId" clId="{32066959-B7FE-4E97-A50D-AF8B4349F186}" dt="2019-06-03T15:37:11.263" v="554" actId="1076"/>
          <ac:picMkLst>
            <pc:docMk/>
            <pc:sldMk cId="721024637" sldId="1133"/>
            <ac:picMk id="12" creationId="{C1D92F6F-4032-4FA6-B57F-CBD39642B57F}"/>
          </ac:picMkLst>
        </pc:picChg>
        <pc:picChg chg="add del mod">
          <ac:chgData name="Meagan Longoria" userId="d11aff22a72ecfd0" providerId="LiveId" clId="{32066959-B7FE-4E97-A50D-AF8B4349F186}" dt="2019-06-03T15:35:48.433" v="532" actId="478"/>
          <ac:picMkLst>
            <pc:docMk/>
            <pc:sldMk cId="721024637" sldId="1133"/>
            <ac:picMk id="14" creationId="{C8D1395B-1F26-4EF3-BCEF-0A01845C4484}"/>
          </ac:picMkLst>
        </pc:picChg>
        <pc:picChg chg="add mod">
          <ac:chgData name="Meagan Longoria" userId="d11aff22a72ecfd0" providerId="LiveId" clId="{32066959-B7FE-4E97-A50D-AF8B4349F186}" dt="2019-06-03T15:46:58.979" v="582" actId="14100"/>
          <ac:picMkLst>
            <pc:docMk/>
            <pc:sldMk cId="721024637" sldId="1133"/>
            <ac:picMk id="16" creationId="{835F7EAF-E4E2-4FC0-A100-E8D65AA8CB5A}"/>
          </ac:picMkLst>
        </pc:picChg>
      </pc:sldChg>
      <pc:sldChg chg="addSp delSp modSp add modTransition delAnim modAnim">
        <pc:chgData name="Meagan Longoria" userId="d11aff22a72ecfd0" providerId="LiveId" clId="{32066959-B7FE-4E97-A50D-AF8B4349F186}" dt="2019-06-04T20:26:56.286" v="1464" actId="478"/>
        <pc:sldMkLst>
          <pc:docMk/>
          <pc:sldMk cId="264602227" sldId="1134"/>
        </pc:sldMkLst>
        <pc:spChg chg="del mod">
          <ac:chgData name="Meagan Longoria" userId="d11aff22a72ecfd0" providerId="LiveId" clId="{32066959-B7FE-4E97-A50D-AF8B4349F186}" dt="2019-06-04T20:26:56.286" v="1464" actId="478"/>
          <ac:spMkLst>
            <pc:docMk/>
            <pc:sldMk cId="264602227" sldId="1134"/>
            <ac:spMk id="2" creationId="{66E3F628-C1CA-4529-8A2E-B2A79B2B0C67}"/>
          </ac:spMkLst>
        </pc:spChg>
        <pc:spChg chg="mod">
          <ac:chgData name="Meagan Longoria" userId="d11aff22a72ecfd0" providerId="LiveId" clId="{32066959-B7FE-4E97-A50D-AF8B4349F186}" dt="2019-06-04T20:26:26.554" v="1446" actId="20577"/>
          <ac:spMkLst>
            <pc:docMk/>
            <pc:sldMk cId="264602227" sldId="1134"/>
            <ac:spMk id="3" creationId="{C115CB4A-7160-42B6-BA7D-EF230BE2772F}"/>
          </ac:spMkLst>
        </pc:spChg>
        <pc:spChg chg="add del">
          <ac:chgData name="Meagan Longoria" userId="d11aff22a72ecfd0" providerId="LiveId" clId="{32066959-B7FE-4E97-A50D-AF8B4349F186}" dt="2019-06-04T14:32:12.899" v="647"/>
          <ac:spMkLst>
            <pc:docMk/>
            <pc:sldMk cId="264602227" sldId="1134"/>
            <ac:spMk id="4" creationId="{9D1DEC8E-1F77-4180-B69B-9650CE11EC90}"/>
          </ac:spMkLst>
        </pc:spChg>
        <pc:spChg chg="add del">
          <ac:chgData name="Meagan Longoria" userId="d11aff22a72ecfd0" providerId="LiveId" clId="{32066959-B7FE-4E97-A50D-AF8B4349F186}" dt="2019-06-04T14:32:16.980" v="649"/>
          <ac:spMkLst>
            <pc:docMk/>
            <pc:sldMk cId="264602227" sldId="1134"/>
            <ac:spMk id="5" creationId="{ECA95D89-4CF8-433A-BCBA-874B98F3D113}"/>
          </ac:spMkLst>
        </pc:spChg>
        <pc:spChg chg="add del">
          <ac:chgData name="Meagan Longoria" userId="d11aff22a72ecfd0" providerId="LiveId" clId="{32066959-B7FE-4E97-A50D-AF8B4349F186}" dt="2019-06-04T14:32:18.283" v="651" actId="478"/>
          <ac:spMkLst>
            <pc:docMk/>
            <pc:sldMk cId="264602227" sldId="1134"/>
            <ac:spMk id="6" creationId="{5877B404-CA31-4A55-BAB1-3126152E2DA6}"/>
          </ac:spMkLst>
        </pc:spChg>
        <pc:spChg chg="add del">
          <ac:chgData name="Meagan Longoria" userId="d11aff22a72ecfd0" providerId="LiveId" clId="{32066959-B7FE-4E97-A50D-AF8B4349F186}" dt="2019-06-04T20:17:25.088" v="1315" actId="478"/>
          <ac:spMkLst>
            <pc:docMk/>
            <pc:sldMk cId="264602227" sldId="1134"/>
            <ac:spMk id="8" creationId="{3FD0BF60-3135-4568-A8BC-87D3C274E2A9}"/>
          </ac:spMkLst>
        </pc:spChg>
        <pc:spChg chg="add mod">
          <ac:chgData name="Meagan Longoria" userId="d11aff22a72ecfd0" providerId="LiveId" clId="{32066959-B7FE-4E97-A50D-AF8B4349F186}" dt="2019-06-04T20:26:45.474" v="1462" actId="164"/>
          <ac:spMkLst>
            <pc:docMk/>
            <pc:sldMk cId="264602227" sldId="1134"/>
            <ac:spMk id="9" creationId="{F6ED751D-A001-4275-A7D8-1451A530BA86}"/>
          </ac:spMkLst>
        </pc:spChg>
        <pc:spChg chg="add mod">
          <ac:chgData name="Meagan Longoria" userId="d11aff22a72ecfd0" providerId="LiveId" clId="{32066959-B7FE-4E97-A50D-AF8B4349F186}" dt="2019-06-04T20:26:45.474" v="1462" actId="164"/>
          <ac:spMkLst>
            <pc:docMk/>
            <pc:sldMk cId="264602227" sldId="1134"/>
            <ac:spMk id="10" creationId="{2D1B8DFE-EB06-47D3-B40A-3260A2AC9986}"/>
          </ac:spMkLst>
        </pc:spChg>
        <pc:spChg chg="add mod">
          <ac:chgData name="Meagan Longoria" userId="d11aff22a72ecfd0" providerId="LiveId" clId="{32066959-B7FE-4E97-A50D-AF8B4349F186}" dt="2019-06-04T20:26:45.474" v="1462" actId="164"/>
          <ac:spMkLst>
            <pc:docMk/>
            <pc:sldMk cId="264602227" sldId="1134"/>
            <ac:spMk id="12" creationId="{1A2DDF23-F510-447D-AD5B-9D273BA9EBC0}"/>
          </ac:spMkLst>
        </pc:spChg>
        <pc:spChg chg="add mod">
          <ac:chgData name="Meagan Longoria" userId="d11aff22a72ecfd0" providerId="LiveId" clId="{32066959-B7FE-4E97-A50D-AF8B4349F186}" dt="2019-06-04T20:26:45.474" v="1462" actId="164"/>
          <ac:spMkLst>
            <pc:docMk/>
            <pc:sldMk cId="264602227" sldId="1134"/>
            <ac:spMk id="15" creationId="{FB894D45-0B05-4D91-A96E-603F38E3E909}"/>
          </ac:spMkLst>
        </pc:spChg>
        <pc:spChg chg="add mod">
          <ac:chgData name="Meagan Longoria" userId="d11aff22a72ecfd0" providerId="LiveId" clId="{32066959-B7FE-4E97-A50D-AF8B4349F186}" dt="2019-06-04T20:26:45.474" v="1462" actId="164"/>
          <ac:spMkLst>
            <pc:docMk/>
            <pc:sldMk cId="264602227" sldId="1134"/>
            <ac:spMk id="16" creationId="{FD449AB3-FA13-420C-88AC-CD151E466748}"/>
          </ac:spMkLst>
        </pc:spChg>
        <pc:spChg chg="add mod">
          <ac:chgData name="Meagan Longoria" userId="d11aff22a72ecfd0" providerId="LiveId" clId="{32066959-B7FE-4E97-A50D-AF8B4349F186}" dt="2019-06-04T20:26:45.474" v="1462" actId="164"/>
          <ac:spMkLst>
            <pc:docMk/>
            <pc:sldMk cId="264602227" sldId="1134"/>
            <ac:spMk id="17" creationId="{06B44B65-DE4F-464A-9CBA-C7139CDB694B}"/>
          </ac:spMkLst>
        </pc:spChg>
        <pc:spChg chg="add mod">
          <ac:chgData name="Meagan Longoria" userId="d11aff22a72ecfd0" providerId="LiveId" clId="{32066959-B7FE-4E97-A50D-AF8B4349F186}" dt="2019-06-04T20:26:45.474" v="1462" actId="164"/>
          <ac:spMkLst>
            <pc:docMk/>
            <pc:sldMk cId="264602227" sldId="1134"/>
            <ac:spMk id="18" creationId="{2299912C-6C2A-4D61-AB49-9959E630535E}"/>
          </ac:spMkLst>
        </pc:spChg>
        <pc:spChg chg="add mod">
          <ac:chgData name="Meagan Longoria" userId="d11aff22a72ecfd0" providerId="LiveId" clId="{32066959-B7FE-4E97-A50D-AF8B4349F186}" dt="2019-06-04T20:26:45.474" v="1462" actId="164"/>
          <ac:spMkLst>
            <pc:docMk/>
            <pc:sldMk cId="264602227" sldId="1134"/>
            <ac:spMk id="21" creationId="{D394652D-DCF4-4A61-B741-A78CDACE4A44}"/>
          </ac:spMkLst>
        </pc:spChg>
        <pc:grpChg chg="add mod">
          <ac:chgData name="Meagan Longoria" userId="d11aff22a72ecfd0" providerId="LiveId" clId="{32066959-B7FE-4E97-A50D-AF8B4349F186}" dt="2019-06-04T20:26:50.493" v="1463" actId="12789"/>
          <ac:grpSpMkLst>
            <pc:docMk/>
            <pc:sldMk cId="264602227" sldId="1134"/>
            <ac:grpSpMk id="25" creationId="{F4EDDE08-FA3E-4047-9DAE-EAAEFB9CC21D}"/>
          </ac:grpSpMkLst>
        </pc:grpChg>
        <pc:picChg chg="add del mod">
          <ac:chgData name="Meagan Longoria" userId="d11aff22a72ecfd0" providerId="LiveId" clId="{32066959-B7FE-4E97-A50D-AF8B4349F186}" dt="2019-06-04T20:17:33.509" v="1316"/>
          <ac:picMkLst>
            <pc:docMk/>
            <pc:sldMk cId="264602227" sldId="1134"/>
            <ac:picMk id="7" creationId="{049D20CD-BE22-4C46-A72B-1C87B53CD1B3}"/>
          </ac:picMkLst>
        </pc:picChg>
        <pc:picChg chg="add mod">
          <ac:chgData name="Meagan Longoria" userId="d11aff22a72ecfd0" providerId="LiveId" clId="{32066959-B7FE-4E97-A50D-AF8B4349F186}" dt="2019-06-04T20:26:45.474" v="1462" actId="164"/>
          <ac:picMkLst>
            <pc:docMk/>
            <pc:sldMk cId="264602227" sldId="1134"/>
            <ac:picMk id="11" creationId="{2DC4543E-C718-42C2-B492-D482091D9D44}"/>
          </ac:picMkLst>
        </pc:picChg>
        <pc:picChg chg="add mod">
          <ac:chgData name="Meagan Longoria" userId="d11aff22a72ecfd0" providerId="LiveId" clId="{32066959-B7FE-4E97-A50D-AF8B4349F186}" dt="2019-06-04T20:26:45.474" v="1462" actId="164"/>
          <ac:picMkLst>
            <pc:docMk/>
            <pc:sldMk cId="264602227" sldId="1134"/>
            <ac:picMk id="13" creationId="{717B1B37-DDED-42B6-9C88-C88777604999}"/>
          </ac:picMkLst>
        </pc:picChg>
        <pc:picChg chg="add mod">
          <ac:chgData name="Meagan Longoria" userId="d11aff22a72ecfd0" providerId="LiveId" clId="{32066959-B7FE-4E97-A50D-AF8B4349F186}" dt="2019-06-04T20:26:45.474" v="1462" actId="164"/>
          <ac:picMkLst>
            <pc:docMk/>
            <pc:sldMk cId="264602227" sldId="1134"/>
            <ac:picMk id="14" creationId="{45C206B5-E31D-4BB8-84D7-827437705A75}"/>
          </ac:picMkLst>
        </pc:picChg>
        <pc:cxnChg chg="add mod">
          <ac:chgData name="Meagan Longoria" userId="d11aff22a72ecfd0" providerId="LiveId" clId="{32066959-B7FE-4E97-A50D-AF8B4349F186}" dt="2019-06-04T20:26:45.474" v="1462" actId="164"/>
          <ac:cxnSpMkLst>
            <pc:docMk/>
            <pc:sldMk cId="264602227" sldId="1134"/>
            <ac:cxnSpMk id="19" creationId="{7D9A4EC7-43AA-4BE7-8BDF-8BDBA5A9B4F4}"/>
          </ac:cxnSpMkLst>
        </pc:cxnChg>
        <pc:cxnChg chg="add mod">
          <ac:chgData name="Meagan Longoria" userId="d11aff22a72ecfd0" providerId="LiveId" clId="{32066959-B7FE-4E97-A50D-AF8B4349F186}" dt="2019-06-04T20:26:45.474" v="1462" actId="164"/>
          <ac:cxnSpMkLst>
            <pc:docMk/>
            <pc:sldMk cId="264602227" sldId="1134"/>
            <ac:cxnSpMk id="20" creationId="{318FD0A5-8EE2-43FC-B426-E84815763D72}"/>
          </ac:cxnSpMkLst>
        </pc:cxnChg>
        <pc:cxnChg chg="add mod">
          <ac:chgData name="Meagan Longoria" userId="d11aff22a72ecfd0" providerId="LiveId" clId="{32066959-B7FE-4E97-A50D-AF8B4349F186}" dt="2019-06-04T20:26:45.474" v="1462" actId="164"/>
          <ac:cxnSpMkLst>
            <pc:docMk/>
            <pc:sldMk cId="264602227" sldId="1134"/>
            <ac:cxnSpMk id="22" creationId="{6FA58E4D-2252-46DC-B801-9E1BD5B8B34E}"/>
          </ac:cxnSpMkLst>
        </pc:cxnChg>
        <pc:cxnChg chg="add mod">
          <ac:chgData name="Meagan Longoria" userId="d11aff22a72ecfd0" providerId="LiveId" clId="{32066959-B7FE-4E97-A50D-AF8B4349F186}" dt="2019-06-04T20:26:45.474" v="1462" actId="164"/>
          <ac:cxnSpMkLst>
            <pc:docMk/>
            <pc:sldMk cId="264602227" sldId="1134"/>
            <ac:cxnSpMk id="23" creationId="{07926E5B-2173-409C-B31F-6831554577A0}"/>
          </ac:cxnSpMkLst>
        </pc:cxnChg>
      </pc:sldChg>
      <pc:sldChg chg="addSp delSp modSp add ord modTransition modAnim">
        <pc:chgData name="Meagan Longoria" userId="d11aff22a72ecfd0" providerId="LiveId" clId="{32066959-B7FE-4E97-A50D-AF8B4349F186}" dt="2019-06-04T16:11:10.831" v="1095"/>
        <pc:sldMkLst>
          <pc:docMk/>
          <pc:sldMk cId="2629342948" sldId="1135"/>
        </pc:sldMkLst>
        <pc:spChg chg="del">
          <ac:chgData name="Meagan Longoria" userId="d11aff22a72ecfd0" providerId="LiveId" clId="{32066959-B7FE-4E97-A50D-AF8B4349F186}" dt="2019-06-04T14:44:03.277" v="708" actId="478"/>
          <ac:spMkLst>
            <pc:docMk/>
            <pc:sldMk cId="2629342948" sldId="1135"/>
            <ac:spMk id="2" creationId="{D596208C-3656-4B44-B1A1-9045F8F5A035}"/>
          </ac:spMkLst>
        </pc:spChg>
        <pc:spChg chg="mod">
          <ac:chgData name="Meagan Longoria" userId="d11aff22a72ecfd0" providerId="LiveId" clId="{32066959-B7FE-4E97-A50D-AF8B4349F186}" dt="2019-06-04T14:43:57.326" v="707" actId="20577"/>
          <ac:spMkLst>
            <pc:docMk/>
            <pc:sldMk cId="2629342948" sldId="1135"/>
            <ac:spMk id="3" creationId="{A65AB8D6-BBA4-4FA7-8A6B-C80D846FC0F1}"/>
          </ac:spMkLst>
        </pc:spChg>
        <pc:spChg chg="add">
          <ac:chgData name="Meagan Longoria" userId="d11aff22a72ecfd0" providerId="LiveId" clId="{32066959-B7FE-4E97-A50D-AF8B4349F186}" dt="2019-06-03T18:15:43.541" v="584"/>
          <ac:spMkLst>
            <pc:docMk/>
            <pc:sldMk cId="2629342948" sldId="1135"/>
            <ac:spMk id="4" creationId="{19065895-0161-4072-BAF1-31C88B275AB4}"/>
          </ac:spMkLst>
        </pc:spChg>
        <pc:spChg chg="add del">
          <ac:chgData name="Meagan Longoria" userId="d11aff22a72ecfd0" providerId="LiveId" clId="{32066959-B7FE-4E97-A50D-AF8B4349F186}" dt="2019-06-03T18:15:56.561" v="591" actId="478"/>
          <ac:spMkLst>
            <pc:docMk/>
            <pc:sldMk cId="2629342948" sldId="1135"/>
            <ac:spMk id="5" creationId="{71C14D83-37BD-4614-814F-45BFF4BFC478}"/>
          </ac:spMkLst>
        </pc:spChg>
        <pc:spChg chg="add del">
          <ac:chgData name="Meagan Longoria" userId="d11aff22a72ecfd0" providerId="LiveId" clId="{32066959-B7FE-4E97-A50D-AF8B4349F186}" dt="2019-06-03T18:15:54.473" v="589"/>
          <ac:spMkLst>
            <pc:docMk/>
            <pc:sldMk cId="2629342948" sldId="1135"/>
            <ac:spMk id="6" creationId="{A50E6961-DCF1-461F-8C7B-724534753827}"/>
          </ac:spMkLst>
        </pc:spChg>
        <pc:spChg chg="add del">
          <ac:chgData name="Meagan Longoria" userId="d11aff22a72ecfd0" providerId="LiveId" clId="{32066959-B7FE-4E97-A50D-AF8B4349F186}" dt="2019-06-03T18:15:56.561" v="591" actId="478"/>
          <ac:spMkLst>
            <pc:docMk/>
            <pc:sldMk cId="2629342948" sldId="1135"/>
            <ac:spMk id="7" creationId="{AC923A57-8E20-4613-9C93-976AE4C469B8}"/>
          </ac:spMkLst>
        </pc:spChg>
        <pc:spChg chg="add mod">
          <ac:chgData name="Meagan Longoria" userId="d11aff22a72ecfd0" providerId="LiveId" clId="{32066959-B7FE-4E97-A50D-AF8B4349F186}" dt="2019-06-04T15:03:50.118" v="863" actId="1076"/>
          <ac:spMkLst>
            <pc:docMk/>
            <pc:sldMk cId="2629342948" sldId="1135"/>
            <ac:spMk id="11" creationId="{61B409C2-A728-4BBB-8850-D24A9FA985AF}"/>
          </ac:spMkLst>
        </pc:spChg>
        <pc:spChg chg="add mod">
          <ac:chgData name="Meagan Longoria" userId="d11aff22a72ecfd0" providerId="LiveId" clId="{32066959-B7FE-4E97-A50D-AF8B4349F186}" dt="2019-06-04T15:03:50.118" v="863" actId="1076"/>
          <ac:spMkLst>
            <pc:docMk/>
            <pc:sldMk cId="2629342948" sldId="1135"/>
            <ac:spMk id="12" creationId="{6159E9FB-12FC-437B-9255-A51447783174}"/>
          </ac:spMkLst>
        </pc:spChg>
        <pc:spChg chg="add mod">
          <ac:chgData name="Meagan Longoria" userId="d11aff22a72ecfd0" providerId="LiveId" clId="{32066959-B7FE-4E97-A50D-AF8B4349F186}" dt="2019-06-04T15:03:50.118" v="863" actId="1076"/>
          <ac:spMkLst>
            <pc:docMk/>
            <pc:sldMk cId="2629342948" sldId="1135"/>
            <ac:spMk id="13" creationId="{93277CA5-4B68-45DF-9D7D-B05CBEB6C347}"/>
          </ac:spMkLst>
        </pc:spChg>
        <pc:spChg chg="add mod">
          <ac:chgData name="Meagan Longoria" userId="d11aff22a72ecfd0" providerId="LiveId" clId="{32066959-B7FE-4E97-A50D-AF8B4349F186}" dt="2019-06-04T15:03:50.118" v="863" actId="1076"/>
          <ac:spMkLst>
            <pc:docMk/>
            <pc:sldMk cId="2629342948" sldId="1135"/>
            <ac:spMk id="14" creationId="{E71A416F-C95B-4638-87BF-64101EF27A42}"/>
          </ac:spMkLst>
        </pc:spChg>
        <pc:spChg chg="add mod">
          <ac:chgData name="Meagan Longoria" userId="d11aff22a72ecfd0" providerId="LiveId" clId="{32066959-B7FE-4E97-A50D-AF8B4349F186}" dt="2019-06-04T15:03:50.118" v="863" actId="1076"/>
          <ac:spMkLst>
            <pc:docMk/>
            <pc:sldMk cId="2629342948" sldId="1135"/>
            <ac:spMk id="15" creationId="{95A51859-4840-44A4-A1C6-E5E4B114AE38}"/>
          </ac:spMkLst>
        </pc:spChg>
        <pc:spChg chg="add mod">
          <ac:chgData name="Meagan Longoria" userId="d11aff22a72ecfd0" providerId="LiveId" clId="{32066959-B7FE-4E97-A50D-AF8B4349F186}" dt="2019-06-04T15:03:50.118" v="863" actId="1076"/>
          <ac:spMkLst>
            <pc:docMk/>
            <pc:sldMk cId="2629342948" sldId="1135"/>
            <ac:spMk id="16" creationId="{159D9C9E-E320-48D1-B13A-4D6764127A42}"/>
          </ac:spMkLst>
        </pc:spChg>
        <pc:spChg chg="add mod">
          <ac:chgData name="Meagan Longoria" userId="d11aff22a72ecfd0" providerId="LiveId" clId="{32066959-B7FE-4E97-A50D-AF8B4349F186}" dt="2019-06-04T15:03:50.118" v="863" actId="1076"/>
          <ac:spMkLst>
            <pc:docMk/>
            <pc:sldMk cId="2629342948" sldId="1135"/>
            <ac:spMk id="17" creationId="{A3DDEDC1-B45E-4C53-A6BF-758F556027BA}"/>
          </ac:spMkLst>
        </pc:spChg>
        <pc:spChg chg="add mod">
          <ac:chgData name="Meagan Longoria" userId="d11aff22a72ecfd0" providerId="LiveId" clId="{32066959-B7FE-4E97-A50D-AF8B4349F186}" dt="2019-06-04T15:03:50.118" v="863" actId="1076"/>
          <ac:spMkLst>
            <pc:docMk/>
            <pc:sldMk cId="2629342948" sldId="1135"/>
            <ac:spMk id="18" creationId="{FFF0AF67-9357-40E8-A466-933AAA8DDE8C}"/>
          </ac:spMkLst>
        </pc:spChg>
        <pc:spChg chg="add del">
          <ac:chgData name="Meagan Longoria" userId="d11aff22a72ecfd0" providerId="LiveId" clId="{32066959-B7FE-4E97-A50D-AF8B4349F186}" dt="2019-06-04T15:03:54.712" v="865"/>
          <ac:spMkLst>
            <pc:docMk/>
            <pc:sldMk cId="2629342948" sldId="1135"/>
            <ac:spMk id="19" creationId="{37ED043E-9D4A-4486-830C-101208410B68}"/>
          </ac:spMkLst>
        </pc:spChg>
        <pc:picChg chg="add del mod">
          <ac:chgData name="Meagan Longoria" userId="d11aff22a72ecfd0" providerId="LiveId" clId="{32066959-B7FE-4E97-A50D-AF8B4349F186}" dt="2019-06-04T14:48:25.138" v="715" actId="478"/>
          <ac:picMkLst>
            <pc:docMk/>
            <pc:sldMk cId="2629342948" sldId="1135"/>
            <ac:picMk id="8" creationId="{4BB550CE-F009-4C25-8A17-1DC120471F2E}"/>
          </ac:picMkLst>
        </pc:picChg>
        <pc:picChg chg="add mod">
          <ac:chgData name="Meagan Longoria" userId="d11aff22a72ecfd0" providerId="LiveId" clId="{32066959-B7FE-4E97-A50D-AF8B4349F186}" dt="2019-06-04T15:03:50.118" v="863" actId="1076"/>
          <ac:picMkLst>
            <pc:docMk/>
            <pc:sldMk cId="2629342948" sldId="1135"/>
            <ac:picMk id="9" creationId="{DAD25FBC-C184-4EF1-94CD-99C108CB0E97}"/>
          </ac:picMkLst>
        </pc:picChg>
        <pc:picChg chg="add mod modCrop">
          <ac:chgData name="Meagan Longoria" userId="d11aff22a72ecfd0" providerId="LiveId" clId="{32066959-B7FE-4E97-A50D-AF8B4349F186}" dt="2019-06-04T14:48:34.925" v="718" actId="1076"/>
          <ac:picMkLst>
            <pc:docMk/>
            <pc:sldMk cId="2629342948" sldId="1135"/>
            <ac:picMk id="10" creationId="{B5763A7F-D69E-4FC5-A8E4-7FD45C875604}"/>
          </ac:picMkLst>
        </pc:picChg>
      </pc:sldChg>
      <pc:sldChg chg="addSp delSp modSp add modTransition modAnim">
        <pc:chgData name="Meagan Longoria" userId="d11aff22a72ecfd0" providerId="LiveId" clId="{32066959-B7FE-4E97-A50D-AF8B4349F186}" dt="2019-06-04T16:11:10.831" v="1095"/>
        <pc:sldMkLst>
          <pc:docMk/>
          <pc:sldMk cId="2182173620" sldId="1136"/>
        </pc:sldMkLst>
        <pc:spChg chg="mod">
          <ac:chgData name="Meagan Longoria" userId="d11aff22a72ecfd0" providerId="LiveId" clId="{32066959-B7FE-4E97-A50D-AF8B4349F186}" dt="2019-06-04T16:07:34.581" v="1091" actId="14100"/>
          <ac:spMkLst>
            <pc:docMk/>
            <pc:sldMk cId="2182173620" sldId="1136"/>
            <ac:spMk id="2" creationId="{16569C76-AC7A-402A-A6E4-EE97408A5B12}"/>
          </ac:spMkLst>
        </pc:spChg>
        <pc:spChg chg="mod">
          <ac:chgData name="Meagan Longoria" userId="d11aff22a72ecfd0" providerId="LiveId" clId="{32066959-B7FE-4E97-A50D-AF8B4349F186}" dt="2019-06-04T15:05:38.549" v="945" actId="20577"/>
          <ac:spMkLst>
            <pc:docMk/>
            <pc:sldMk cId="2182173620" sldId="1136"/>
            <ac:spMk id="3" creationId="{0556F4D7-12C1-4AA8-8774-AA8F4B3F0C9E}"/>
          </ac:spMkLst>
        </pc:spChg>
        <pc:spChg chg="add mod">
          <ac:chgData name="Meagan Longoria" userId="d11aff22a72ecfd0" providerId="LiveId" clId="{32066959-B7FE-4E97-A50D-AF8B4349F186}" dt="2019-06-04T15:07:55.344" v="991" actId="14100"/>
          <ac:spMkLst>
            <pc:docMk/>
            <pc:sldMk cId="2182173620" sldId="1136"/>
            <ac:spMk id="4" creationId="{5F222E51-3F45-46F9-8EEF-B58FB079BD3C}"/>
          </ac:spMkLst>
        </pc:spChg>
        <pc:spChg chg="add del">
          <ac:chgData name="Meagan Longoria" userId="d11aff22a72ecfd0" providerId="LiveId" clId="{32066959-B7FE-4E97-A50D-AF8B4349F186}" dt="2019-06-04T15:07:20.380" v="971"/>
          <ac:spMkLst>
            <pc:docMk/>
            <pc:sldMk cId="2182173620" sldId="1136"/>
            <ac:spMk id="7" creationId="{ED8051FF-E7B3-4C82-80B9-89D0F114CE1C}"/>
          </ac:spMkLst>
        </pc:spChg>
        <pc:spChg chg="add mod">
          <ac:chgData name="Meagan Longoria" userId="d11aff22a72ecfd0" providerId="LiveId" clId="{32066959-B7FE-4E97-A50D-AF8B4349F186}" dt="2019-06-04T15:09:29.879" v="1016" actId="404"/>
          <ac:spMkLst>
            <pc:docMk/>
            <pc:sldMk cId="2182173620" sldId="1136"/>
            <ac:spMk id="10" creationId="{9795ED0F-6E28-42C6-B217-F75F926837A2}"/>
          </ac:spMkLst>
        </pc:spChg>
        <pc:spChg chg="add mod">
          <ac:chgData name="Meagan Longoria" userId="d11aff22a72ecfd0" providerId="LiveId" clId="{32066959-B7FE-4E97-A50D-AF8B4349F186}" dt="2019-06-04T15:55:36.465" v="1071" actId="164"/>
          <ac:spMkLst>
            <pc:docMk/>
            <pc:sldMk cId="2182173620" sldId="1136"/>
            <ac:spMk id="13" creationId="{236B1CCA-ED6C-4981-B567-0B8F9B52F998}"/>
          </ac:spMkLst>
        </pc:spChg>
        <pc:grpChg chg="add mod">
          <ac:chgData name="Meagan Longoria" userId="d11aff22a72ecfd0" providerId="LiveId" clId="{32066959-B7FE-4E97-A50D-AF8B4349F186}" dt="2019-06-04T15:56:19.020" v="1075" actId="1076"/>
          <ac:grpSpMkLst>
            <pc:docMk/>
            <pc:sldMk cId="2182173620" sldId="1136"/>
            <ac:grpSpMk id="14" creationId="{785F19FF-6603-48A9-9712-C3B122BFDE25}"/>
          </ac:grpSpMkLst>
        </pc:grpChg>
        <pc:picChg chg="add del mod modCrop">
          <ac:chgData name="Meagan Longoria" userId="d11aff22a72ecfd0" providerId="LiveId" clId="{32066959-B7FE-4E97-A50D-AF8B4349F186}" dt="2019-06-04T15:08:23.352" v="992" actId="478"/>
          <ac:picMkLst>
            <pc:docMk/>
            <pc:sldMk cId="2182173620" sldId="1136"/>
            <ac:picMk id="5" creationId="{1414A247-77FE-4B38-A180-328E0D272D61}"/>
          </ac:picMkLst>
        </pc:picChg>
        <pc:picChg chg="add del mod">
          <ac:chgData name="Meagan Longoria" userId="d11aff22a72ecfd0" providerId="LiveId" clId="{32066959-B7FE-4E97-A50D-AF8B4349F186}" dt="2019-06-04T15:06:54.100" v="969" actId="478"/>
          <ac:picMkLst>
            <pc:docMk/>
            <pc:sldMk cId="2182173620" sldId="1136"/>
            <ac:picMk id="6" creationId="{D8738F78-0455-4626-89E5-C39ED5CE72D1}"/>
          </ac:picMkLst>
        </pc:picChg>
        <pc:picChg chg="add mod">
          <ac:chgData name="Meagan Longoria" userId="d11aff22a72ecfd0" providerId="LiveId" clId="{32066959-B7FE-4E97-A50D-AF8B4349F186}" dt="2019-06-04T15:07:50.091" v="983" actId="12788"/>
          <ac:picMkLst>
            <pc:docMk/>
            <pc:sldMk cId="2182173620" sldId="1136"/>
            <ac:picMk id="8" creationId="{4356EC4C-B9C5-4751-A978-4D214C3D64F4}"/>
          </ac:picMkLst>
        </pc:picChg>
        <pc:picChg chg="add mod modCrop">
          <ac:chgData name="Meagan Longoria" userId="d11aff22a72ecfd0" providerId="LiveId" clId="{32066959-B7FE-4E97-A50D-AF8B4349F186}" dt="2019-06-04T15:55:41.660" v="1073" actId="1076"/>
          <ac:picMkLst>
            <pc:docMk/>
            <pc:sldMk cId="2182173620" sldId="1136"/>
            <ac:picMk id="9" creationId="{D9862073-5D09-4092-ACD1-AC7069FFA5A4}"/>
          </ac:picMkLst>
        </pc:picChg>
        <pc:picChg chg="add mod">
          <ac:chgData name="Meagan Longoria" userId="d11aff22a72ecfd0" providerId="LiveId" clId="{32066959-B7FE-4E97-A50D-AF8B4349F186}" dt="2019-06-04T15:55:36.465" v="1071" actId="164"/>
          <ac:picMkLst>
            <pc:docMk/>
            <pc:sldMk cId="2182173620" sldId="1136"/>
            <ac:picMk id="12" creationId="{18419E19-9340-40FC-86E6-CCB2B4C0145D}"/>
          </ac:picMkLst>
        </pc:picChg>
        <pc:picChg chg="add mod modCrop">
          <ac:chgData name="Meagan Longoria" userId="d11aff22a72ecfd0" providerId="LiveId" clId="{32066959-B7FE-4E97-A50D-AF8B4349F186}" dt="2019-06-04T16:06:29.038" v="1083" actId="732"/>
          <ac:picMkLst>
            <pc:docMk/>
            <pc:sldMk cId="2182173620" sldId="1136"/>
            <ac:picMk id="15" creationId="{4C38CFD8-8D81-4F42-B3FC-7EBA49524F41}"/>
          </ac:picMkLst>
        </pc:picChg>
        <pc:picChg chg="add mod">
          <ac:chgData name="Meagan Longoria" userId="d11aff22a72ecfd0" providerId="LiveId" clId="{32066959-B7FE-4E97-A50D-AF8B4349F186}" dt="2019-06-04T16:06:34.040" v="1085" actId="1076"/>
          <ac:picMkLst>
            <pc:docMk/>
            <pc:sldMk cId="2182173620" sldId="1136"/>
            <ac:picMk id="16" creationId="{B0BD1A13-2B9D-40BE-9059-0047CFE731CC}"/>
          </ac:picMkLst>
        </pc:picChg>
      </pc:sldChg>
      <pc:sldChg chg="addSp delSp modSp add ord modAnim">
        <pc:chgData name="Meagan Longoria" userId="d11aff22a72ecfd0" providerId="LiveId" clId="{32066959-B7FE-4E97-A50D-AF8B4349F186}" dt="2019-06-05T17:16:37.838" v="2905"/>
        <pc:sldMkLst>
          <pc:docMk/>
          <pc:sldMk cId="3079068478" sldId="1137"/>
        </pc:sldMkLst>
        <pc:spChg chg="del">
          <ac:chgData name="Meagan Longoria" userId="d11aff22a72ecfd0" providerId="LiveId" clId="{32066959-B7FE-4E97-A50D-AF8B4349F186}" dt="2019-06-04T16:16:22.921" v="1138" actId="478"/>
          <ac:spMkLst>
            <pc:docMk/>
            <pc:sldMk cId="3079068478" sldId="1137"/>
            <ac:spMk id="2" creationId="{CC10825C-DCC7-406B-A532-54B8D51B3828}"/>
          </ac:spMkLst>
        </pc:spChg>
        <pc:spChg chg="mod">
          <ac:chgData name="Meagan Longoria" userId="d11aff22a72ecfd0" providerId="LiveId" clId="{32066959-B7FE-4E97-A50D-AF8B4349F186}" dt="2019-06-04T16:16:19.938" v="1137" actId="20577"/>
          <ac:spMkLst>
            <pc:docMk/>
            <pc:sldMk cId="3079068478" sldId="1137"/>
            <ac:spMk id="3" creationId="{3DC42C14-93EC-4025-9D29-AFF7BC463762}"/>
          </ac:spMkLst>
        </pc:spChg>
        <pc:spChg chg="add mod">
          <ac:chgData name="Meagan Longoria" userId="d11aff22a72ecfd0" providerId="LiveId" clId="{32066959-B7FE-4E97-A50D-AF8B4349F186}" dt="2019-06-04T16:21:38.087" v="1164" actId="208"/>
          <ac:spMkLst>
            <pc:docMk/>
            <pc:sldMk cId="3079068478" sldId="1137"/>
            <ac:spMk id="5" creationId="{CAEA1B25-206E-4893-920D-2E5FBC3B541E}"/>
          </ac:spMkLst>
        </pc:spChg>
        <pc:spChg chg="add mod">
          <ac:chgData name="Meagan Longoria" userId="d11aff22a72ecfd0" providerId="LiveId" clId="{32066959-B7FE-4E97-A50D-AF8B4349F186}" dt="2019-06-04T16:21:55.850" v="1168" actId="14100"/>
          <ac:spMkLst>
            <pc:docMk/>
            <pc:sldMk cId="3079068478" sldId="1137"/>
            <ac:spMk id="6" creationId="{D0F07914-E1F8-4B7A-92E8-FBAFA4B6E630}"/>
          </ac:spMkLst>
        </pc:spChg>
        <pc:picChg chg="add mod">
          <ac:chgData name="Meagan Longoria" userId="d11aff22a72ecfd0" providerId="LiveId" clId="{32066959-B7FE-4E97-A50D-AF8B4349F186}" dt="2019-06-04T16:16:29.755" v="1140" actId="1076"/>
          <ac:picMkLst>
            <pc:docMk/>
            <pc:sldMk cId="3079068478" sldId="1137"/>
            <ac:picMk id="4" creationId="{0B6EB82D-C062-4E4B-B5A2-1F81F7132989}"/>
          </ac:picMkLst>
        </pc:picChg>
      </pc:sldChg>
      <pc:sldChg chg="addSp delSp modSp add">
        <pc:chgData name="Meagan Longoria" userId="d11aff22a72ecfd0" providerId="LiveId" clId="{32066959-B7FE-4E97-A50D-AF8B4349F186}" dt="2019-06-04T16:25:53.286" v="1221" actId="1076"/>
        <pc:sldMkLst>
          <pc:docMk/>
          <pc:sldMk cId="417674892" sldId="1138"/>
        </pc:sldMkLst>
        <pc:spChg chg="del">
          <ac:chgData name="Meagan Longoria" userId="d11aff22a72ecfd0" providerId="LiveId" clId="{32066959-B7FE-4E97-A50D-AF8B4349F186}" dt="2019-06-04T16:22:58.445" v="1170" actId="478"/>
          <ac:spMkLst>
            <pc:docMk/>
            <pc:sldMk cId="417674892" sldId="1138"/>
            <ac:spMk id="5" creationId="{CAEA1B25-206E-4893-920D-2E5FBC3B541E}"/>
          </ac:spMkLst>
        </pc:spChg>
        <pc:spChg chg="del">
          <ac:chgData name="Meagan Longoria" userId="d11aff22a72ecfd0" providerId="LiveId" clId="{32066959-B7FE-4E97-A50D-AF8B4349F186}" dt="2019-06-04T16:22:58.445" v="1170" actId="478"/>
          <ac:spMkLst>
            <pc:docMk/>
            <pc:sldMk cId="417674892" sldId="1138"/>
            <ac:spMk id="6" creationId="{D0F07914-E1F8-4B7A-92E8-FBAFA4B6E630}"/>
          </ac:spMkLst>
        </pc:spChg>
        <pc:spChg chg="add mod">
          <ac:chgData name="Meagan Longoria" userId="d11aff22a72ecfd0" providerId="LiveId" clId="{32066959-B7FE-4E97-A50D-AF8B4349F186}" dt="2019-06-04T16:25:36.834" v="1216" actId="207"/>
          <ac:spMkLst>
            <pc:docMk/>
            <pc:sldMk cId="417674892" sldId="1138"/>
            <ac:spMk id="8" creationId="{C6F0906D-60CE-4CDA-9164-AD0518FE9684}"/>
          </ac:spMkLst>
        </pc:spChg>
        <pc:spChg chg="del mod topLvl">
          <ac:chgData name="Meagan Longoria" userId="d11aff22a72ecfd0" providerId="LiveId" clId="{32066959-B7FE-4E97-A50D-AF8B4349F186}" dt="2019-06-04T16:25:21.379" v="1205" actId="478"/>
          <ac:spMkLst>
            <pc:docMk/>
            <pc:sldMk cId="417674892" sldId="1138"/>
            <ac:spMk id="12" creationId="{A5CFC7B4-F88E-4896-91E5-668B8B740BC2}"/>
          </ac:spMkLst>
        </pc:spChg>
        <pc:spChg chg="add mod">
          <ac:chgData name="Meagan Longoria" userId="d11aff22a72ecfd0" providerId="LiveId" clId="{32066959-B7FE-4E97-A50D-AF8B4349F186}" dt="2019-06-04T16:25:53.286" v="1221" actId="1076"/>
          <ac:spMkLst>
            <pc:docMk/>
            <pc:sldMk cId="417674892" sldId="1138"/>
            <ac:spMk id="13" creationId="{A50D2490-BA16-4D6B-85A8-B8B38CDAEB9F}"/>
          </ac:spMkLst>
        </pc:spChg>
        <pc:grpChg chg="add mod">
          <ac:chgData name="Meagan Longoria" userId="d11aff22a72ecfd0" providerId="LiveId" clId="{32066959-B7FE-4E97-A50D-AF8B4349F186}" dt="2019-06-04T16:24:15.695" v="1191" actId="164"/>
          <ac:grpSpMkLst>
            <pc:docMk/>
            <pc:sldMk cId="417674892" sldId="1138"/>
            <ac:grpSpMk id="9" creationId="{D090CC15-D111-4395-B359-2737ADF68EC9}"/>
          </ac:grpSpMkLst>
        </pc:grpChg>
        <pc:grpChg chg="add del mod">
          <ac:chgData name="Meagan Longoria" userId="d11aff22a72ecfd0" providerId="LiveId" clId="{32066959-B7FE-4E97-A50D-AF8B4349F186}" dt="2019-06-04T16:25:21.379" v="1205" actId="478"/>
          <ac:grpSpMkLst>
            <pc:docMk/>
            <pc:sldMk cId="417674892" sldId="1138"/>
            <ac:grpSpMk id="10" creationId="{1B700AB3-888A-4AB4-998B-F96F11F09C9B}"/>
          </ac:grpSpMkLst>
        </pc:grpChg>
        <pc:cxnChg chg="add mod">
          <ac:chgData name="Meagan Longoria" userId="d11aff22a72ecfd0" providerId="LiveId" clId="{32066959-B7FE-4E97-A50D-AF8B4349F186}" dt="2019-06-04T16:24:15.695" v="1191" actId="164"/>
          <ac:cxnSpMkLst>
            <pc:docMk/>
            <pc:sldMk cId="417674892" sldId="1138"/>
            <ac:cxnSpMk id="7" creationId="{6CCC408A-BF24-42D1-87E9-CFE2BBB0E540}"/>
          </ac:cxnSpMkLst>
        </pc:cxnChg>
        <pc:cxnChg chg="mod topLvl">
          <ac:chgData name="Meagan Longoria" userId="d11aff22a72ecfd0" providerId="LiveId" clId="{32066959-B7FE-4E97-A50D-AF8B4349F186}" dt="2019-06-04T16:25:45.083" v="1218" actId="1076"/>
          <ac:cxnSpMkLst>
            <pc:docMk/>
            <pc:sldMk cId="417674892" sldId="1138"/>
            <ac:cxnSpMk id="11" creationId="{43D4C1ED-75EF-4DAA-AC65-8567FBAE861A}"/>
          </ac:cxnSpMkLst>
        </pc:cxnChg>
      </pc:sldChg>
      <pc:sldChg chg="addSp delSp modSp add modAnim">
        <pc:chgData name="Meagan Longoria" userId="d11aff22a72ecfd0" providerId="LiveId" clId="{32066959-B7FE-4E97-A50D-AF8B4349F186}" dt="2019-06-04T16:35:37.028" v="1304"/>
        <pc:sldMkLst>
          <pc:docMk/>
          <pc:sldMk cId="2116948476" sldId="1139"/>
        </pc:sldMkLst>
        <pc:spChg chg="add mod">
          <ac:chgData name="Meagan Longoria" userId="d11aff22a72ecfd0" providerId="LiveId" clId="{32066959-B7FE-4E97-A50D-AF8B4349F186}" dt="2019-06-04T16:28:04.136" v="1244" actId="207"/>
          <ac:spMkLst>
            <pc:docMk/>
            <pc:sldMk cId="2116948476" sldId="1139"/>
            <ac:spMk id="12" creationId="{237F24DB-7541-4B04-BDAB-A108AE25415A}"/>
          </ac:spMkLst>
        </pc:spChg>
        <pc:spChg chg="del">
          <ac:chgData name="Meagan Longoria" userId="d11aff22a72ecfd0" providerId="LiveId" clId="{32066959-B7FE-4E97-A50D-AF8B4349F186}" dt="2019-06-04T16:27:16.774" v="1225" actId="478"/>
          <ac:spMkLst>
            <pc:docMk/>
            <pc:sldMk cId="2116948476" sldId="1139"/>
            <ac:spMk id="13" creationId="{A50D2490-BA16-4D6B-85A8-B8B38CDAEB9F}"/>
          </ac:spMkLst>
        </pc:spChg>
        <pc:spChg chg="add mod">
          <ac:chgData name="Meagan Longoria" userId="d11aff22a72ecfd0" providerId="LiveId" clId="{32066959-B7FE-4E97-A50D-AF8B4349F186}" dt="2019-06-04T16:28:51.931" v="1261" actId="1076"/>
          <ac:spMkLst>
            <pc:docMk/>
            <pc:sldMk cId="2116948476" sldId="1139"/>
            <ac:spMk id="14" creationId="{A859CFF8-18B5-499D-81EA-D8A299CD0397}"/>
          </ac:spMkLst>
        </pc:spChg>
        <pc:spChg chg="add mod">
          <ac:chgData name="Meagan Longoria" userId="d11aff22a72ecfd0" providerId="LiveId" clId="{32066959-B7FE-4E97-A50D-AF8B4349F186}" dt="2019-06-04T16:29:02.709" v="1267" actId="14100"/>
          <ac:spMkLst>
            <pc:docMk/>
            <pc:sldMk cId="2116948476" sldId="1139"/>
            <ac:spMk id="16" creationId="{B0F0394E-5473-48F1-8969-12B029EB1678}"/>
          </ac:spMkLst>
        </pc:spChg>
        <pc:grpChg chg="del">
          <ac:chgData name="Meagan Longoria" userId="d11aff22a72ecfd0" providerId="LiveId" clId="{32066959-B7FE-4E97-A50D-AF8B4349F186}" dt="2019-06-04T16:27:11.326" v="1223" actId="478"/>
          <ac:grpSpMkLst>
            <pc:docMk/>
            <pc:sldMk cId="2116948476" sldId="1139"/>
            <ac:grpSpMk id="9" creationId="{D090CC15-D111-4395-B359-2737ADF68EC9}"/>
          </ac:grpSpMkLst>
        </pc:grpChg>
        <pc:cxnChg chg="add mod ord">
          <ac:chgData name="Meagan Longoria" userId="d11aff22a72ecfd0" providerId="LiveId" clId="{32066959-B7FE-4E97-A50D-AF8B4349F186}" dt="2019-06-04T16:28:06.784" v="1245" actId="170"/>
          <ac:cxnSpMkLst>
            <pc:docMk/>
            <pc:sldMk cId="2116948476" sldId="1139"/>
            <ac:cxnSpMk id="10" creationId="{4D1FB434-2FC7-4A78-A105-6ACF8EBE0902}"/>
          </ac:cxnSpMkLst>
        </pc:cxnChg>
        <pc:cxnChg chg="del">
          <ac:chgData name="Meagan Longoria" userId="d11aff22a72ecfd0" providerId="LiveId" clId="{32066959-B7FE-4E97-A50D-AF8B4349F186}" dt="2019-06-04T16:27:13.160" v="1224" actId="478"/>
          <ac:cxnSpMkLst>
            <pc:docMk/>
            <pc:sldMk cId="2116948476" sldId="1139"/>
            <ac:cxnSpMk id="11" creationId="{43D4C1ED-75EF-4DAA-AC65-8567FBAE861A}"/>
          </ac:cxnSpMkLst>
        </pc:cxnChg>
        <pc:cxnChg chg="add mod ord">
          <ac:chgData name="Meagan Longoria" userId="d11aff22a72ecfd0" providerId="LiveId" clId="{32066959-B7FE-4E97-A50D-AF8B4349F186}" dt="2019-06-04T16:29:11.394" v="1269" actId="170"/>
          <ac:cxnSpMkLst>
            <pc:docMk/>
            <pc:sldMk cId="2116948476" sldId="1139"/>
            <ac:cxnSpMk id="15" creationId="{672E07EF-F0CB-4D49-AB0B-F4FC63CAE9EA}"/>
          </ac:cxnSpMkLst>
        </pc:cxnChg>
        <pc:cxnChg chg="add mod">
          <ac:chgData name="Meagan Longoria" userId="d11aff22a72ecfd0" providerId="LiveId" clId="{32066959-B7FE-4E97-A50D-AF8B4349F186}" dt="2019-06-04T16:28:48.052" v="1260" actId="1076"/>
          <ac:cxnSpMkLst>
            <pc:docMk/>
            <pc:sldMk cId="2116948476" sldId="1139"/>
            <ac:cxnSpMk id="17" creationId="{06F48773-6A40-4808-8AEB-355089EECC71}"/>
          </ac:cxnSpMkLst>
        </pc:cxnChg>
      </pc:sldChg>
      <pc:sldChg chg="addSp delSp modSp add delAnim modAnim">
        <pc:chgData name="Meagan Longoria" userId="d11aff22a72ecfd0" providerId="LiveId" clId="{32066959-B7FE-4E97-A50D-AF8B4349F186}" dt="2019-06-04T16:33:45.196" v="1302" actId="14100"/>
        <pc:sldMkLst>
          <pc:docMk/>
          <pc:sldMk cId="2381397491" sldId="1140"/>
        </pc:sldMkLst>
        <pc:spChg chg="add mod">
          <ac:chgData name="Meagan Longoria" userId="d11aff22a72ecfd0" providerId="LiveId" clId="{32066959-B7FE-4E97-A50D-AF8B4349F186}" dt="2019-06-04T16:33:35.063" v="1301" actId="1035"/>
          <ac:spMkLst>
            <pc:docMk/>
            <pc:sldMk cId="2381397491" sldId="1140"/>
            <ac:spMk id="2" creationId="{D447330B-49A9-4312-B848-F5043931010C}"/>
          </ac:spMkLst>
        </pc:spChg>
        <pc:spChg chg="mod">
          <ac:chgData name="Meagan Longoria" userId="d11aff22a72ecfd0" providerId="LiveId" clId="{32066959-B7FE-4E97-A50D-AF8B4349F186}" dt="2019-06-04T16:33:45.196" v="1302" actId="14100"/>
          <ac:spMkLst>
            <pc:docMk/>
            <pc:sldMk cId="2381397491" sldId="1140"/>
            <ac:spMk id="12" creationId="{237F24DB-7541-4B04-BDAB-A108AE25415A}"/>
          </ac:spMkLst>
        </pc:spChg>
        <pc:spChg chg="del">
          <ac:chgData name="Meagan Longoria" userId="d11aff22a72ecfd0" providerId="LiveId" clId="{32066959-B7FE-4E97-A50D-AF8B4349F186}" dt="2019-06-04T16:31:00.048" v="1279" actId="478"/>
          <ac:spMkLst>
            <pc:docMk/>
            <pc:sldMk cId="2381397491" sldId="1140"/>
            <ac:spMk id="14" creationId="{A859CFF8-18B5-499D-81EA-D8A299CD0397}"/>
          </ac:spMkLst>
        </pc:spChg>
        <pc:spChg chg="del">
          <ac:chgData name="Meagan Longoria" userId="d11aff22a72ecfd0" providerId="LiveId" clId="{32066959-B7FE-4E97-A50D-AF8B4349F186}" dt="2019-06-04T16:30:56.282" v="1277" actId="478"/>
          <ac:spMkLst>
            <pc:docMk/>
            <pc:sldMk cId="2381397491" sldId="1140"/>
            <ac:spMk id="16" creationId="{B0F0394E-5473-48F1-8969-12B029EB1678}"/>
          </ac:spMkLst>
        </pc:spChg>
        <pc:cxnChg chg="mod">
          <ac:chgData name="Meagan Longoria" userId="d11aff22a72ecfd0" providerId="LiveId" clId="{32066959-B7FE-4E97-A50D-AF8B4349F186}" dt="2019-06-04T16:31:06.175" v="1280" actId="1076"/>
          <ac:cxnSpMkLst>
            <pc:docMk/>
            <pc:sldMk cId="2381397491" sldId="1140"/>
            <ac:cxnSpMk id="10" creationId="{4D1FB434-2FC7-4A78-A105-6ACF8EBE0902}"/>
          </ac:cxnSpMkLst>
        </pc:cxnChg>
        <pc:cxnChg chg="del">
          <ac:chgData name="Meagan Longoria" userId="d11aff22a72ecfd0" providerId="LiveId" clId="{32066959-B7FE-4E97-A50D-AF8B4349F186}" dt="2019-06-04T16:30:58.383" v="1278" actId="478"/>
          <ac:cxnSpMkLst>
            <pc:docMk/>
            <pc:sldMk cId="2381397491" sldId="1140"/>
            <ac:cxnSpMk id="15" creationId="{672E07EF-F0CB-4D49-AB0B-F4FC63CAE9EA}"/>
          </ac:cxnSpMkLst>
        </pc:cxnChg>
        <pc:cxnChg chg="del">
          <ac:chgData name="Meagan Longoria" userId="d11aff22a72ecfd0" providerId="LiveId" clId="{32066959-B7FE-4E97-A50D-AF8B4349F186}" dt="2019-06-04T16:30:54.545" v="1276" actId="478"/>
          <ac:cxnSpMkLst>
            <pc:docMk/>
            <pc:sldMk cId="2381397491" sldId="1140"/>
            <ac:cxnSpMk id="17" creationId="{06F48773-6A40-4808-8AEB-355089EECC71}"/>
          </ac:cxnSpMkLst>
        </pc:cxnChg>
      </pc:sldChg>
      <pc:sldChg chg="addSp delSp modSp add delAnim modAnim">
        <pc:chgData name="Meagan Longoria" userId="d11aff22a72ecfd0" providerId="LiveId" clId="{32066959-B7FE-4E97-A50D-AF8B4349F186}" dt="2019-06-04T20:19:11.366" v="1343"/>
        <pc:sldMkLst>
          <pc:docMk/>
          <pc:sldMk cId="1552156224" sldId="1141"/>
        </pc:sldMkLst>
        <pc:spChg chg="del">
          <ac:chgData name="Meagan Longoria" userId="d11aff22a72ecfd0" providerId="LiveId" clId="{32066959-B7FE-4E97-A50D-AF8B4349F186}" dt="2019-06-04T20:16:48.302" v="1307" actId="478"/>
          <ac:spMkLst>
            <pc:docMk/>
            <pc:sldMk cId="1552156224" sldId="1141"/>
            <ac:spMk id="2" creationId="{D447330B-49A9-4312-B848-F5043931010C}"/>
          </ac:spMkLst>
        </pc:spChg>
        <pc:spChg chg="add mod">
          <ac:chgData name="Meagan Longoria" userId="d11aff22a72ecfd0" providerId="LiveId" clId="{32066959-B7FE-4E97-A50D-AF8B4349F186}" dt="2019-06-04T20:19:01.660" v="1342" actId="1076"/>
          <ac:spMkLst>
            <pc:docMk/>
            <pc:sldMk cId="1552156224" sldId="1141"/>
            <ac:spMk id="9" creationId="{A6A42F3C-4938-4C02-B25E-725E12EEEC52}"/>
          </ac:spMkLst>
        </pc:spChg>
        <pc:spChg chg="del">
          <ac:chgData name="Meagan Longoria" userId="d11aff22a72ecfd0" providerId="LiveId" clId="{32066959-B7FE-4E97-A50D-AF8B4349F186}" dt="2019-06-04T20:16:48.302" v="1307" actId="478"/>
          <ac:spMkLst>
            <pc:docMk/>
            <pc:sldMk cId="1552156224" sldId="1141"/>
            <ac:spMk id="12" creationId="{237F24DB-7541-4B04-BDAB-A108AE25415A}"/>
          </ac:spMkLst>
        </pc:spChg>
        <pc:picChg chg="del">
          <ac:chgData name="Meagan Longoria" userId="d11aff22a72ecfd0" providerId="LiveId" clId="{32066959-B7FE-4E97-A50D-AF8B4349F186}" dt="2019-06-04T20:16:44.313" v="1306" actId="478"/>
          <ac:picMkLst>
            <pc:docMk/>
            <pc:sldMk cId="1552156224" sldId="1141"/>
            <ac:picMk id="4" creationId="{0B6EB82D-C062-4E4B-B5A2-1F81F7132989}"/>
          </ac:picMkLst>
        </pc:picChg>
        <pc:picChg chg="add">
          <ac:chgData name="Meagan Longoria" userId="d11aff22a72ecfd0" providerId="LiveId" clId="{32066959-B7FE-4E97-A50D-AF8B4349F186}" dt="2019-06-04T20:17:34.984" v="1317"/>
          <ac:picMkLst>
            <pc:docMk/>
            <pc:sldMk cId="1552156224" sldId="1141"/>
            <ac:picMk id="7" creationId="{C5B1CE30-5D0A-4088-8043-6B09BF6637C6}"/>
          </ac:picMkLst>
        </pc:picChg>
        <pc:cxnChg chg="add mod">
          <ac:chgData name="Meagan Longoria" userId="d11aff22a72ecfd0" providerId="LiveId" clId="{32066959-B7FE-4E97-A50D-AF8B4349F186}" dt="2019-06-04T20:18:24.183" v="1321" actId="14100"/>
          <ac:cxnSpMkLst>
            <pc:docMk/>
            <pc:sldMk cId="1552156224" sldId="1141"/>
            <ac:cxnSpMk id="8" creationId="{0C4F4E62-CA18-4801-BF9F-696886DACC0D}"/>
          </ac:cxnSpMkLst>
        </pc:cxnChg>
        <pc:cxnChg chg="del">
          <ac:chgData name="Meagan Longoria" userId="d11aff22a72ecfd0" providerId="LiveId" clId="{32066959-B7FE-4E97-A50D-AF8B4349F186}" dt="2019-06-04T20:16:48.302" v="1307" actId="478"/>
          <ac:cxnSpMkLst>
            <pc:docMk/>
            <pc:sldMk cId="1552156224" sldId="1141"/>
            <ac:cxnSpMk id="10" creationId="{4D1FB434-2FC7-4A78-A105-6ACF8EBE0902}"/>
          </ac:cxnSpMkLst>
        </pc:cxnChg>
      </pc:sldChg>
      <pc:sldChg chg="modSp add modTransition">
        <pc:chgData name="Meagan Longoria" userId="d11aff22a72ecfd0" providerId="LiveId" clId="{32066959-B7FE-4E97-A50D-AF8B4349F186}" dt="2019-06-04T20:21:33.912" v="1364"/>
        <pc:sldMkLst>
          <pc:docMk/>
          <pc:sldMk cId="355820883" sldId="1142"/>
        </pc:sldMkLst>
        <pc:spChg chg="mod">
          <ac:chgData name="Meagan Longoria" userId="d11aff22a72ecfd0" providerId="LiveId" clId="{32066959-B7FE-4E97-A50D-AF8B4349F186}" dt="2019-06-04T20:21:16.712" v="1363" actId="20577"/>
          <ac:spMkLst>
            <pc:docMk/>
            <pc:sldMk cId="355820883" sldId="1142"/>
            <ac:spMk id="2" creationId="{73A581C4-C946-46EF-9443-0B37500B7CBE}"/>
          </ac:spMkLst>
        </pc:spChg>
      </pc:sldChg>
      <pc:sldChg chg="add del">
        <pc:chgData name="Meagan Longoria" userId="d11aff22a72ecfd0" providerId="LiveId" clId="{32066959-B7FE-4E97-A50D-AF8B4349F186}" dt="2019-06-04T20:16:50.721" v="1309"/>
        <pc:sldMkLst>
          <pc:docMk/>
          <pc:sldMk cId="854579347" sldId="1142"/>
        </pc:sldMkLst>
      </pc:sldChg>
      <pc:sldChg chg="modSp add">
        <pc:chgData name="Meagan Longoria" userId="d11aff22a72ecfd0" providerId="LiveId" clId="{32066959-B7FE-4E97-A50D-AF8B4349F186}" dt="2019-06-04T20:21:53.202" v="1407" actId="20577"/>
        <pc:sldMkLst>
          <pc:docMk/>
          <pc:sldMk cId="2377077107" sldId="1143"/>
        </pc:sldMkLst>
        <pc:spChg chg="mod">
          <ac:chgData name="Meagan Longoria" userId="d11aff22a72ecfd0" providerId="LiveId" clId="{32066959-B7FE-4E97-A50D-AF8B4349F186}" dt="2019-06-04T20:21:53.202" v="1407" actId="20577"/>
          <ac:spMkLst>
            <pc:docMk/>
            <pc:sldMk cId="2377077107" sldId="1143"/>
            <ac:spMk id="2" creationId="{73A581C4-C946-46EF-9443-0B37500B7CBE}"/>
          </ac:spMkLst>
        </pc:spChg>
      </pc:sldChg>
      <pc:sldChg chg="modSp add">
        <pc:chgData name="Meagan Longoria" userId="d11aff22a72ecfd0" providerId="LiveId" clId="{32066959-B7FE-4E97-A50D-AF8B4349F186}" dt="2019-06-05T17:18:56.168" v="2912"/>
        <pc:sldMkLst>
          <pc:docMk/>
          <pc:sldMk cId="1313845484" sldId="1144"/>
        </pc:sldMkLst>
        <pc:spChg chg="mod">
          <ac:chgData name="Meagan Longoria" userId="d11aff22a72ecfd0" providerId="LiveId" clId="{32066959-B7FE-4E97-A50D-AF8B4349F186}" dt="2019-06-05T17:18:56.168" v="2912"/>
          <ac:spMkLst>
            <pc:docMk/>
            <pc:sldMk cId="1313845484" sldId="1144"/>
            <ac:spMk id="2" creationId="{FDC1C54F-B912-480E-B4E7-074FBE25CFFD}"/>
          </ac:spMkLst>
        </pc:spChg>
        <pc:spChg chg="mod">
          <ac:chgData name="Meagan Longoria" userId="d11aff22a72ecfd0" providerId="LiveId" clId="{32066959-B7FE-4E97-A50D-AF8B4349F186}" dt="2019-06-04T20:27:10.942" v="1492" actId="20577"/>
          <ac:spMkLst>
            <pc:docMk/>
            <pc:sldMk cId="1313845484" sldId="1144"/>
            <ac:spMk id="3" creationId="{2D155350-933E-4070-92B2-1DE4287EFAA8}"/>
          </ac:spMkLst>
        </pc:spChg>
      </pc:sldChg>
      <pc:sldChg chg="addSp delSp modSp add">
        <pc:chgData name="Meagan Longoria" userId="d11aff22a72ecfd0" providerId="LiveId" clId="{32066959-B7FE-4E97-A50D-AF8B4349F186}" dt="2019-06-05T14:28:53.448" v="1948" actId="478"/>
        <pc:sldMkLst>
          <pc:docMk/>
          <pc:sldMk cId="2485074131" sldId="1145"/>
        </pc:sldMkLst>
        <pc:spChg chg="del">
          <ac:chgData name="Meagan Longoria" userId="d11aff22a72ecfd0" providerId="LiveId" clId="{32066959-B7FE-4E97-A50D-AF8B4349F186}" dt="2019-06-05T14:28:53.448" v="1948" actId="478"/>
          <ac:spMkLst>
            <pc:docMk/>
            <pc:sldMk cId="2485074131" sldId="1145"/>
            <ac:spMk id="2" creationId="{97B79162-F442-4FC2-83AA-109C204E1D20}"/>
          </ac:spMkLst>
        </pc:spChg>
        <pc:spChg chg="mod">
          <ac:chgData name="Meagan Longoria" userId="d11aff22a72ecfd0" providerId="LiveId" clId="{32066959-B7FE-4E97-A50D-AF8B4349F186}" dt="2019-06-05T14:28:31.038" v="1942" actId="20577"/>
          <ac:spMkLst>
            <pc:docMk/>
            <pc:sldMk cId="2485074131" sldId="1145"/>
            <ac:spMk id="3" creationId="{8723AD26-D41F-4090-9EDE-15868F4C3F58}"/>
          </ac:spMkLst>
        </pc:spChg>
        <pc:picChg chg="add mod">
          <ac:chgData name="Meagan Longoria" userId="d11aff22a72ecfd0" providerId="LiveId" clId="{32066959-B7FE-4E97-A50D-AF8B4349F186}" dt="2019-06-05T14:28:49.277" v="1947" actId="1076"/>
          <ac:picMkLst>
            <pc:docMk/>
            <pc:sldMk cId="2485074131" sldId="1145"/>
            <ac:picMk id="4" creationId="{A3152C17-8841-4021-B777-B35F29165DC9}"/>
          </ac:picMkLst>
        </pc:picChg>
        <pc:picChg chg="add mod">
          <ac:chgData name="Meagan Longoria" userId="d11aff22a72ecfd0" providerId="LiveId" clId="{32066959-B7FE-4E97-A50D-AF8B4349F186}" dt="2019-06-05T14:28:47.194" v="1946" actId="1076"/>
          <ac:picMkLst>
            <pc:docMk/>
            <pc:sldMk cId="2485074131" sldId="1145"/>
            <ac:picMk id="5" creationId="{AD92093F-6A39-44EF-9D5E-5EBB476F87E1}"/>
          </ac:picMkLst>
        </pc:picChg>
      </pc:sldChg>
      <pc:sldChg chg="addSp delSp modSp add">
        <pc:chgData name="Meagan Longoria" userId="d11aff22a72ecfd0" providerId="LiveId" clId="{32066959-B7FE-4E97-A50D-AF8B4349F186}" dt="2019-06-05T14:59:58.725" v="1983" actId="20577"/>
        <pc:sldMkLst>
          <pc:docMk/>
          <pc:sldMk cId="46277914" sldId="1146"/>
        </pc:sldMkLst>
        <pc:spChg chg="mod">
          <ac:chgData name="Meagan Longoria" userId="d11aff22a72ecfd0" providerId="LiveId" clId="{32066959-B7FE-4E97-A50D-AF8B4349F186}" dt="2019-06-05T14:59:58.725" v="1983" actId="20577"/>
          <ac:spMkLst>
            <pc:docMk/>
            <pc:sldMk cId="46277914" sldId="1146"/>
            <ac:spMk id="3" creationId="{8723AD26-D41F-4090-9EDE-15868F4C3F58}"/>
          </ac:spMkLst>
        </pc:spChg>
        <pc:picChg chg="add mod">
          <ac:chgData name="Meagan Longoria" userId="d11aff22a72ecfd0" providerId="LiveId" clId="{32066959-B7FE-4E97-A50D-AF8B4349F186}" dt="2019-06-05T14:59:47.409" v="1953" actId="1076"/>
          <ac:picMkLst>
            <pc:docMk/>
            <pc:sldMk cId="46277914" sldId="1146"/>
            <ac:picMk id="2" creationId="{1E670D95-AA9B-4B0D-A52C-75CF068C0B01}"/>
          </ac:picMkLst>
        </pc:picChg>
        <pc:picChg chg="del">
          <ac:chgData name="Meagan Longoria" userId="d11aff22a72ecfd0" providerId="LiveId" clId="{32066959-B7FE-4E97-A50D-AF8B4349F186}" dt="2019-06-05T14:59:12.461" v="1951" actId="478"/>
          <ac:picMkLst>
            <pc:docMk/>
            <pc:sldMk cId="46277914" sldId="1146"/>
            <ac:picMk id="4" creationId="{A3152C17-8841-4021-B777-B35F29165DC9}"/>
          </ac:picMkLst>
        </pc:picChg>
        <pc:picChg chg="del">
          <ac:chgData name="Meagan Longoria" userId="d11aff22a72ecfd0" providerId="LiveId" clId="{32066959-B7FE-4E97-A50D-AF8B4349F186}" dt="2019-06-05T14:59:10.387" v="1950" actId="478"/>
          <ac:picMkLst>
            <pc:docMk/>
            <pc:sldMk cId="46277914" sldId="1146"/>
            <ac:picMk id="5" creationId="{AD92093F-6A39-44EF-9D5E-5EBB476F87E1}"/>
          </ac:picMkLst>
        </pc:picChg>
      </pc:sldChg>
      <pc:sldChg chg="addSp delSp modSp add">
        <pc:chgData name="Meagan Longoria" userId="d11aff22a72ecfd0" providerId="LiveId" clId="{32066959-B7FE-4E97-A50D-AF8B4349F186}" dt="2019-06-05T16:40:52.588" v="1999" actId="1076"/>
        <pc:sldMkLst>
          <pc:docMk/>
          <pc:sldMk cId="2983187819" sldId="1147"/>
        </pc:sldMkLst>
        <pc:spChg chg="mod">
          <ac:chgData name="Meagan Longoria" userId="d11aff22a72ecfd0" providerId="LiveId" clId="{32066959-B7FE-4E97-A50D-AF8B4349F186}" dt="2019-06-05T16:40:45.551" v="1997" actId="20577"/>
          <ac:spMkLst>
            <pc:docMk/>
            <pc:sldMk cId="2983187819" sldId="1147"/>
            <ac:spMk id="3" creationId="{8723AD26-D41F-4090-9EDE-15868F4C3F58}"/>
          </ac:spMkLst>
        </pc:spChg>
        <pc:picChg chg="del">
          <ac:chgData name="Meagan Longoria" userId="d11aff22a72ecfd0" providerId="LiveId" clId="{32066959-B7FE-4E97-A50D-AF8B4349F186}" dt="2019-06-05T15:30:36.417" v="1985" actId="478"/>
          <ac:picMkLst>
            <pc:docMk/>
            <pc:sldMk cId="2983187819" sldId="1147"/>
            <ac:picMk id="2" creationId="{1E670D95-AA9B-4B0D-A52C-75CF068C0B01}"/>
          </ac:picMkLst>
        </pc:picChg>
        <pc:picChg chg="add mod">
          <ac:chgData name="Meagan Longoria" userId="d11aff22a72ecfd0" providerId="LiveId" clId="{32066959-B7FE-4E97-A50D-AF8B4349F186}" dt="2019-06-05T16:40:52.588" v="1999" actId="1076"/>
          <ac:picMkLst>
            <pc:docMk/>
            <pc:sldMk cId="2983187819" sldId="1147"/>
            <ac:picMk id="4" creationId="{E0A95223-B6E0-483A-AD6F-448E52AAFF77}"/>
          </ac:picMkLst>
        </pc:picChg>
      </pc:sldChg>
      <pc:sldChg chg="modSp add del ord">
        <pc:chgData name="Meagan Longoria" userId="d11aff22a72ecfd0" providerId="LiveId" clId="{32066959-B7FE-4E97-A50D-AF8B4349F186}" dt="2019-06-05T16:58:11.293" v="2411" actId="2696"/>
        <pc:sldMkLst>
          <pc:docMk/>
          <pc:sldMk cId="1659258001" sldId="1148"/>
        </pc:sldMkLst>
        <pc:spChg chg="mod">
          <ac:chgData name="Meagan Longoria" userId="d11aff22a72ecfd0" providerId="LiveId" clId="{32066959-B7FE-4E97-A50D-AF8B4349F186}" dt="2019-06-05T16:47:53.062" v="2275" actId="14100"/>
          <ac:spMkLst>
            <pc:docMk/>
            <pc:sldMk cId="1659258001" sldId="1148"/>
            <ac:spMk id="2" creationId="{FDC1C54F-B912-480E-B4E7-074FBE25CFFD}"/>
          </ac:spMkLst>
        </pc:spChg>
        <pc:spChg chg="mod">
          <ac:chgData name="Meagan Longoria" userId="d11aff22a72ecfd0" providerId="LiveId" clId="{32066959-B7FE-4E97-A50D-AF8B4349F186}" dt="2019-06-05T16:41:21.830" v="2036" actId="20577"/>
          <ac:spMkLst>
            <pc:docMk/>
            <pc:sldMk cId="1659258001" sldId="1148"/>
            <ac:spMk id="3" creationId="{2D155350-933E-4070-92B2-1DE4287EFAA8}"/>
          </ac:spMkLst>
        </pc:spChg>
      </pc:sldChg>
      <pc:sldChg chg="add del">
        <pc:chgData name="Meagan Longoria" userId="d11aff22a72ecfd0" providerId="LiveId" clId="{32066959-B7FE-4E97-A50D-AF8B4349F186}" dt="2019-06-05T16:48:20.223" v="2278" actId="2696"/>
        <pc:sldMkLst>
          <pc:docMk/>
          <pc:sldMk cId="4219612825" sldId="1149"/>
        </pc:sldMkLst>
      </pc:sldChg>
      <pc:sldChg chg="modSp add">
        <pc:chgData name="Meagan Longoria" userId="d11aff22a72ecfd0" providerId="LiveId" clId="{32066959-B7FE-4E97-A50D-AF8B4349F186}" dt="2019-06-05T16:58:04.941" v="2410" actId="20577"/>
        <pc:sldMkLst>
          <pc:docMk/>
          <pc:sldMk cId="4013307927" sldId="1150"/>
        </pc:sldMkLst>
        <pc:spChg chg="mod">
          <ac:chgData name="Meagan Longoria" userId="d11aff22a72ecfd0" providerId="LiveId" clId="{32066959-B7FE-4E97-A50D-AF8B4349F186}" dt="2019-06-05T16:58:04.941" v="2410" actId="20577"/>
          <ac:spMkLst>
            <pc:docMk/>
            <pc:sldMk cId="4013307927" sldId="1150"/>
            <ac:spMk id="2" creationId="{FDC1C54F-B912-480E-B4E7-074FBE25CFFD}"/>
          </ac:spMkLst>
        </pc:spChg>
      </pc:sldChg>
      <pc:sldChg chg="addSp modSp add">
        <pc:chgData name="Meagan Longoria" userId="d11aff22a72ecfd0" providerId="LiveId" clId="{32066959-B7FE-4E97-A50D-AF8B4349F186}" dt="2019-06-05T17:03:35.894" v="2604" actId="12788"/>
        <pc:sldMkLst>
          <pc:docMk/>
          <pc:sldMk cId="2171461955" sldId="1151"/>
        </pc:sldMkLst>
        <pc:spChg chg="mod">
          <ac:chgData name="Meagan Longoria" userId="d11aff22a72ecfd0" providerId="LiveId" clId="{32066959-B7FE-4E97-A50D-AF8B4349F186}" dt="2019-06-05T17:01:50.234" v="2599" actId="1076"/>
          <ac:spMkLst>
            <pc:docMk/>
            <pc:sldMk cId="2171461955" sldId="1151"/>
            <ac:spMk id="2" creationId="{FDC1C54F-B912-480E-B4E7-074FBE25CFFD}"/>
          </ac:spMkLst>
        </pc:spChg>
        <pc:spChg chg="mod">
          <ac:chgData name="Meagan Longoria" userId="d11aff22a72ecfd0" providerId="LiveId" clId="{32066959-B7FE-4E97-A50D-AF8B4349F186}" dt="2019-06-05T16:58:19.950" v="2441" actId="20577"/>
          <ac:spMkLst>
            <pc:docMk/>
            <pc:sldMk cId="2171461955" sldId="1151"/>
            <ac:spMk id="3" creationId="{2D155350-933E-4070-92B2-1DE4287EFAA8}"/>
          </ac:spMkLst>
        </pc:spChg>
        <pc:picChg chg="add mod">
          <ac:chgData name="Meagan Longoria" userId="d11aff22a72ecfd0" providerId="LiveId" clId="{32066959-B7FE-4E97-A50D-AF8B4349F186}" dt="2019-06-05T17:03:35.894" v="2604" actId="12788"/>
          <ac:picMkLst>
            <pc:docMk/>
            <pc:sldMk cId="2171461955" sldId="1151"/>
            <ac:picMk id="4" creationId="{B085D77F-DBAD-449B-808D-64D5501B9CEA}"/>
          </ac:picMkLst>
        </pc:picChg>
      </pc:sldChg>
      <pc:sldChg chg="addSp delSp modSp add modAnim modNotesTx">
        <pc:chgData name="Meagan Longoria" userId="d11aff22a72ecfd0" providerId="LiveId" clId="{32066959-B7FE-4E97-A50D-AF8B4349F186}" dt="2019-06-05T17:27:48.155" v="3002" actId="207"/>
        <pc:sldMkLst>
          <pc:docMk/>
          <pc:sldMk cId="1930841843" sldId="1152"/>
        </pc:sldMkLst>
        <pc:spChg chg="mod">
          <ac:chgData name="Meagan Longoria" userId="d11aff22a72ecfd0" providerId="LiveId" clId="{32066959-B7FE-4E97-A50D-AF8B4349F186}" dt="2019-06-05T17:06:19.245" v="2702" actId="20577"/>
          <ac:spMkLst>
            <pc:docMk/>
            <pc:sldMk cId="1930841843" sldId="1152"/>
            <ac:spMk id="2" creationId="{1F35C1C8-5E0B-4C95-A06C-5E932DA87DF9}"/>
          </ac:spMkLst>
        </pc:spChg>
        <pc:spChg chg="mod">
          <ac:chgData name="Meagan Longoria" userId="d11aff22a72ecfd0" providerId="LiveId" clId="{32066959-B7FE-4E97-A50D-AF8B4349F186}" dt="2019-06-05T17:03:52.736" v="2636" actId="20577"/>
          <ac:spMkLst>
            <pc:docMk/>
            <pc:sldMk cId="1930841843" sldId="1152"/>
            <ac:spMk id="3" creationId="{85B5F451-56B3-42B7-8FF1-D14E92675AA0}"/>
          </ac:spMkLst>
        </pc:spChg>
        <pc:spChg chg="add mod topLvl">
          <ac:chgData name="Meagan Longoria" userId="d11aff22a72ecfd0" providerId="LiveId" clId="{32066959-B7FE-4E97-A50D-AF8B4349F186}" dt="2019-06-05T17:20:02.118" v="2918" actId="165"/>
          <ac:spMkLst>
            <pc:docMk/>
            <pc:sldMk cId="1930841843" sldId="1152"/>
            <ac:spMk id="6" creationId="{3C56C2D8-3203-4AAC-A978-B569F19A207F}"/>
          </ac:spMkLst>
        </pc:spChg>
        <pc:spChg chg="add mod topLvl">
          <ac:chgData name="Meagan Longoria" userId="d11aff22a72ecfd0" providerId="LiveId" clId="{32066959-B7FE-4E97-A50D-AF8B4349F186}" dt="2019-06-05T17:20:02.118" v="2918" actId="165"/>
          <ac:spMkLst>
            <pc:docMk/>
            <pc:sldMk cId="1930841843" sldId="1152"/>
            <ac:spMk id="7" creationId="{32672726-10B4-4B37-B1FF-BDD6D38AFD26}"/>
          </ac:spMkLst>
        </pc:spChg>
        <pc:spChg chg="add mod topLvl">
          <ac:chgData name="Meagan Longoria" userId="d11aff22a72ecfd0" providerId="LiveId" clId="{32066959-B7FE-4E97-A50D-AF8B4349F186}" dt="2019-06-05T17:20:02.118" v="2918" actId="165"/>
          <ac:spMkLst>
            <pc:docMk/>
            <pc:sldMk cId="1930841843" sldId="1152"/>
            <ac:spMk id="8" creationId="{078212A0-A887-4924-B7B3-FC163145C6AC}"/>
          </ac:spMkLst>
        </pc:spChg>
        <pc:spChg chg="add mod topLvl">
          <ac:chgData name="Meagan Longoria" userId="d11aff22a72ecfd0" providerId="LiveId" clId="{32066959-B7FE-4E97-A50D-AF8B4349F186}" dt="2019-06-05T17:20:02.118" v="2918" actId="165"/>
          <ac:spMkLst>
            <pc:docMk/>
            <pc:sldMk cId="1930841843" sldId="1152"/>
            <ac:spMk id="14" creationId="{92622CC9-6BD9-4503-9780-3DA6A3559E90}"/>
          </ac:spMkLst>
        </pc:spChg>
        <pc:spChg chg="add mod topLvl">
          <ac:chgData name="Meagan Longoria" userId="d11aff22a72ecfd0" providerId="LiveId" clId="{32066959-B7FE-4E97-A50D-AF8B4349F186}" dt="2019-06-05T17:20:02.118" v="2918" actId="165"/>
          <ac:spMkLst>
            <pc:docMk/>
            <pc:sldMk cId="1930841843" sldId="1152"/>
            <ac:spMk id="18" creationId="{68CF9D3B-CDEB-48F3-9272-7E7E8C0AE08F}"/>
          </ac:spMkLst>
        </pc:spChg>
        <pc:spChg chg="add mod topLvl">
          <ac:chgData name="Meagan Longoria" userId="d11aff22a72ecfd0" providerId="LiveId" clId="{32066959-B7FE-4E97-A50D-AF8B4349F186}" dt="2019-06-05T17:20:02.118" v="2918" actId="165"/>
          <ac:spMkLst>
            <pc:docMk/>
            <pc:sldMk cId="1930841843" sldId="1152"/>
            <ac:spMk id="20" creationId="{6CCCE4B1-6E1B-45FF-8A0A-0F7EE2BBCDC9}"/>
          </ac:spMkLst>
        </pc:spChg>
        <pc:spChg chg="add mod topLvl">
          <ac:chgData name="Meagan Longoria" userId="d11aff22a72ecfd0" providerId="LiveId" clId="{32066959-B7FE-4E97-A50D-AF8B4349F186}" dt="2019-06-05T17:20:02.118" v="2918" actId="165"/>
          <ac:spMkLst>
            <pc:docMk/>
            <pc:sldMk cId="1930841843" sldId="1152"/>
            <ac:spMk id="24" creationId="{42F1FBC2-435F-433B-9F7A-676DAFD465A7}"/>
          </ac:spMkLst>
        </pc:spChg>
        <pc:spChg chg="add mod topLvl">
          <ac:chgData name="Meagan Longoria" userId="d11aff22a72ecfd0" providerId="LiveId" clId="{32066959-B7FE-4E97-A50D-AF8B4349F186}" dt="2019-06-05T17:20:02.118" v="2918" actId="165"/>
          <ac:spMkLst>
            <pc:docMk/>
            <pc:sldMk cId="1930841843" sldId="1152"/>
            <ac:spMk id="25" creationId="{F76F8043-4036-497C-B4E3-B7E40BC833AA}"/>
          </ac:spMkLst>
        </pc:spChg>
        <pc:spChg chg="add mod topLvl">
          <ac:chgData name="Meagan Longoria" userId="d11aff22a72ecfd0" providerId="LiveId" clId="{32066959-B7FE-4E97-A50D-AF8B4349F186}" dt="2019-06-05T17:20:02.118" v="2918" actId="165"/>
          <ac:spMkLst>
            <pc:docMk/>
            <pc:sldMk cId="1930841843" sldId="1152"/>
            <ac:spMk id="26" creationId="{C1F59A98-441B-4E8C-93B6-0D0BB9E69DBC}"/>
          </ac:spMkLst>
        </pc:spChg>
        <pc:spChg chg="add mod">
          <ac:chgData name="Meagan Longoria" userId="d11aff22a72ecfd0" providerId="LiveId" clId="{32066959-B7FE-4E97-A50D-AF8B4349F186}" dt="2019-06-05T17:12:30.195" v="2830" actId="20577"/>
          <ac:spMkLst>
            <pc:docMk/>
            <pc:sldMk cId="1930841843" sldId="1152"/>
            <ac:spMk id="31" creationId="{9404462A-5C26-4980-882F-3BF1333DE638}"/>
          </ac:spMkLst>
        </pc:spChg>
        <pc:spChg chg="add mod">
          <ac:chgData name="Meagan Longoria" userId="d11aff22a72ecfd0" providerId="LiveId" clId="{32066959-B7FE-4E97-A50D-AF8B4349F186}" dt="2019-06-05T17:20:39.694" v="2934" actId="20577"/>
          <ac:spMkLst>
            <pc:docMk/>
            <pc:sldMk cId="1930841843" sldId="1152"/>
            <ac:spMk id="32" creationId="{5FC35E4D-B21D-4696-8F21-AEF0E4F81892}"/>
          </ac:spMkLst>
        </pc:spChg>
        <pc:grpChg chg="add del mod">
          <ac:chgData name="Meagan Longoria" userId="d11aff22a72ecfd0" providerId="LiveId" clId="{32066959-B7FE-4E97-A50D-AF8B4349F186}" dt="2019-06-05T17:20:02.118" v="2918" actId="165"/>
          <ac:grpSpMkLst>
            <pc:docMk/>
            <pc:sldMk cId="1930841843" sldId="1152"/>
            <ac:grpSpMk id="30" creationId="{7639D766-6550-4FB7-A940-3B13FFBAE7B8}"/>
          </ac:grpSpMkLst>
        </pc:grpChg>
        <pc:picChg chg="add mod modCrop">
          <ac:chgData name="Meagan Longoria" userId="d11aff22a72ecfd0" providerId="LiveId" clId="{32066959-B7FE-4E97-A50D-AF8B4349F186}" dt="2019-06-05T17:23:06.610" v="2948" actId="1076"/>
          <ac:picMkLst>
            <pc:docMk/>
            <pc:sldMk cId="1930841843" sldId="1152"/>
            <ac:picMk id="34" creationId="{39314C7A-9A8A-4642-8A7B-07F7FAD693F5}"/>
          </ac:picMkLst>
        </pc:picChg>
        <pc:picChg chg="add mod">
          <ac:chgData name="Meagan Longoria" userId="d11aff22a72ecfd0" providerId="LiveId" clId="{32066959-B7FE-4E97-A50D-AF8B4349F186}" dt="2019-06-05T17:27:48.155" v="3002" actId="207"/>
          <ac:picMkLst>
            <pc:docMk/>
            <pc:sldMk cId="1930841843" sldId="1152"/>
            <ac:picMk id="36" creationId="{146DA835-269A-4C17-AE09-E27A50730021}"/>
          </ac:picMkLst>
        </pc:picChg>
        <pc:picChg chg="add mod">
          <ac:chgData name="Meagan Longoria" userId="d11aff22a72ecfd0" providerId="LiveId" clId="{32066959-B7FE-4E97-A50D-AF8B4349F186}" dt="2019-06-05T17:27:48.155" v="3002" actId="207"/>
          <ac:picMkLst>
            <pc:docMk/>
            <pc:sldMk cId="1930841843" sldId="1152"/>
            <ac:picMk id="38" creationId="{97D8CE9E-E459-4726-BA13-CCB8720C7B20}"/>
          </ac:picMkLst>
        </pc:picChg>
        <pc:picChg chg="add mod">
          <ac:chgData name="Meagan Longoria" userId="d11aff22a72ecfd0" providerId="LiveId" clId="{32066959-B7FE-4E97-A50D-AF8B4349F186}" dt="2019-06-05T17:27:48.155" v="3002" actId="207"/>
          <ac:picMkLst>
            <pc:docMk/>
            <pc:sldMk cId="1930841843" sldId="1152"/>
            <ac:picMk id="40" creationId="{C8198E28-F32E-40C9-B005-94C936B74101}"/>
          </ac:picMkLst>
        </pc:picChg>
        <pc:picChg chg="add mod">
          <ac:chgData name="Meagan Longoria" userId="d11aff22a72ecfd0" providerId="LiveId" clId="{32066959-B7FE-4E97-A50D-AF8B4349F186}" dt="2019-06-05T17:27:48.155" v="3002" actId="207"/>
          <ac:picMkLst>
            <pc:docMk/>
            <pc:sldMk cId="1930841843" sldId="1152"/>
            <ac:picMk id="42" creationId="{AC38EDAA-5976-4F0E-8576-FCDCEBF6C8C9}"/>
          </ac:picMkLst>
        </pc:picChg>
        <pc:cxnChg chg="add del mod">
          <ac:chgData name="Meagan Longoria" userId="d11aff22a72ecfd0" providerId="LiveId" clId="{32066959-B7FE-4E97-A50D-AF8B4349F186}" dt="2019-06-05T17:05:14.547" v="2658" actId="11529"/>
          <ac:cxnSpMkLst>
            <pc:docMk/>
            <pc:sldMk cId="1930841843" sldId="1152"/>
            <ac:cxnSpMk id="5" creationId="{60B3061D-533E-4446-8110-9AE9F822D9CE}"/>
          </ac:cxnSpMkLst>
        </pc:cxnChg>
        <pc:cxnChg chg="add del mod">
          <ac:chgData name="Meagan Longoria" userId="d11aff22a72ecfd0" providerId="LiveId" clId="{32066959-B7FE-4E97-A50D-AF8B4349F186}" dt="2019-06-05T17:06:49.969" v="2707" actId="11529"/>
          <ac:cxnSpMkLst>
            <pc:docMk/>
            <pc:sldMk cId="1930841843" sldId="1152"/>
            <ac:cxnSpMk id="10" creationId="{55774E33-83BB-49D8-95DB-7267DAC93F25}"/>
          </ac:cxnSpMkLst>
        </pc:cxnChg>
        <pc:cxnChg chg="add mod topLvl">
          <ac:chgData name="Meagan Longoria" userId="d11aff22a72ecfd0" providerId="LiveId" clId="{32066959-B7FE-4E97-A50D-AF8B4349F186}" dt="2019-06-05T17:20:02.118" v="2918" actId="165"/>
          <ac:cxnSpMkLst>
            <pc:docMk/>
            <pc:sldMk cId="1930841843" sldId="1152"/>
            <ac:cxnSpMk id="12" creationId="{4FCA2742-E952-4343-8DDB-9F55EA11774A}"/>
          </ac:cxnSpMkLst>
        </pc:cxnChg>
        <pc:cxnChg chg="add mod topLvl">
          <ac:chgData name="Meagan Longoria" userId="d11aff22a72ecfd0" providerId="LiveId" clId="{32066959-B7FE-4E97-A50D-AF8B4349F186}" dt="2019-06-05T17:20:02.118" v="2918" actId="165"/>
          <ac:cxnSpMkLst>
            <pc:docMk/>
            <pc:sldMk cId="1930841843" sldId="1152"/>
            <ac:cxnSpMk id="15" creationId="{23EECC00-2C69-4686-B2C2-58884AA25FA4}"/>
          </ac:cxnSpMkLst>
        </pc:cxnChg>
        <pc:cxnChg chg="add mod topLvl">
          <ac:chgData name="Meagan Longoria" userId="d11aff22a72ecfd0" providerId="LiveId" clId="{32066959-B7FE-4E97-A50D-AF8B4349F186}" dt="2019-06-05T17:20:02.118" v="2918" actId="165"/>
          <ac:cxnSpMkLst>
            <pc:docMk/>
            <pc:sldMk cId="1930841843" sldId="1152"/>
            <ac:cxnSpMk id="19" creationId="{156D7C64-B0E0-4DB4-AD85-E93143777531}"/>
          </ac:cxnSpMkLst>
        </pc:cxnChg>
        <pc:cxnChg chg="add mod topLvl">
          <ac:chgData name="Meagan Longoria" userId="d11aff22a72ecfd0" providerId="LiveId" clId="{32066959-B7FE-4E97-A50D-AF8B4349F186}" dt="2019-06-05T17:20:02.118" v="2918" actId="165"/>
          <ac:cxnSpMkLst>
            <pc:docMk/>
            <pc:sldMk cId="1930841843" sldId="1152"/>
            <ac:cxnSpMk id="21" creationId="{D6244359-D29C-41AE-9F41-9295E921567D}"/>
          </ac:cxnSpMkLst>
        </pc:cxnChg>
        <pc:cxnChg chg="add mod topLvl">
          <ac:chgData name="Meagan Longoria" userId="d11aff22a72ecfd0" providerId="LiveId" clId="{32066959-B7FE-4E97-A50D-AF8B4349F186}" dt="2019-06-05T17:20:02.118" v="2918" actId="165"/>
          <ac:cxnSpMkLst>
            <pc:docMk/>
            <pc:sldMk cId="1930841843" sldId="1152"/>
            <ac:cxnSpMk id="23" creationId="{55A44C23-4C10-4967-A176-1B2AC1AEC0C7}"/>
          </ac:cxnSpMkLst>
        </pc:cxnChg>
        <pc:cxnChg chg="add mod topLvl">
          <ac:chgData name="Meagan Longoria" userId="d11aff22a72ecfd0" providerId="LiveId" clId="{32066959-B7FE-4E97-A50D-AF8B4349F186}" dt="2019-06-05T17:20:02.118" v="2918" actId="165"/>
          <ac:cxnSpMkLst>
            <pc:docMk/>
            <pc:sldMk cId="1930841843" sldId="1152"/>
            <ac:cxnSpMk id="27" creationId="{5421D152-8189-48FD-A98A-580AE8AC8BA5}"/>
          </ac:cxnSpMkLst>
        </pc:cxnChg>
      </pc:sldChg>
      <pc:sldMasterChg chg="modSldLayout">
        <pc:chgData name="Meagan Longoria" userId="d11aff22a72ecfd0" providerId="LiveId" clId="{32066959-B7FE-4E97-A50D-AF8B4349F186}" dt="2019-06-03T14:33:41.010" v="413" actId="29295"/>
        <pc:sldMasterMkLst>
          <pc:docMk/>
          <pc:sldMasterMk cId="1790270825" sldId="2147484082"/>
        </pc:sldMasterMkLst>
        <pc:sldLayoutChg chg="modSp">
          <pc:chgData name="Meagan Longoria" userId="d11aff22a72ecfd0" providerId="LiveId" clId="{32066959-B7FE-4E97-A50D-AF8B4349F186}" dt="2019-06-03T14:33:41.010" v="413" actId="29295"/>
          <pc:sldLayoutMkLst>
            <pc:docMk/>
            <pc:sldMasterMk cId="1790270825" sldId="2147484082"/>
            <pc:sldLayoutMk cId="1587768027" sldId="2147484183"/>
          </pc:sldLayoutMkLst>
          <pc:picChg chg="mod">
            <ac:chgData name="Meagan Longoria" userId="d11aff22a72ecfd0" providerId="LiveId" clId="{32066959-B7FE-4E97-A50D-AF8B4349F186}" dt="2019-06-03T14:33:41.010" v="413" actId="29295"/>
            <ac:picMkLst>
              <pc:docMk/>
              <pc:sldMasterMk cId="1790270825" sldId="2147484082"/>
              <pc:sldLayoutMk cId="1587768027" sldId="2147484183"/>
              <ac:picMk id="10" creationId="{2DCE8DBF-38F6-4226-894E-61DDFE48AB04}"/>
            </ac:picMkLst>
          </pc:picChg>
        </pc:sldLayoutChg>
      </pc:sldMasterChg>
      <pc:sldMasterChg chg="modSldLayout">
        <pc:chgData name="Meagan Longoria" userId="d11aff22a72ecfd0" providerId="LiveId" clId="{32066959-B7FE-4E97-A50D-AF8B4349F186}" dt="2019-06-03T14:35:11.827" v="430" actId="171"/>
        <pc:sldMasterMkLst>
          <pc:docMk/>
          <pc:sldMasterMk cId="4294832019" sldId="2147484184"/>
        </pc:sldMasterMkLst>
        <pc:sldLayoutChg chg="addSp modSp">
          <pc:chgData name="Meagan Longoria" userId="d11aff22a72ecfd0" providerId="LiveId" clId="{32066959-B7FE-4E97-A50D-AF8B4349F186}" dt="2019-06-03T14:34:47.622" v="424" actId="171"/>
          <pc:sldLayoutMkLst>
            <pc:docMk/>
            <pc:sldMasterMk cId="4294832019" sldId="2147484184"/>
            <pc:sldLayoutMk cId="3437214529" sldId="2147484187"/>
          </pc:sldLayoutMkLst>
          <pc:spChg chg="add mod ord">
            <ac:chgData name="Meagan Longoria" userId="d11aff22a72ecfd0" providerId="LiveId" clId="{32066959-B7FE-4E97-A50D-AF8B4349F186}" dt="2019-06-03T14:34:47.622" v="424" actId="171"/>
            <ac:spMkLst>
              <pc:docMk/>
              <pc:sldMasterMk cId="4294832019" sldId="2147484184"/>
              <pc:sldLayoutMk cId="3437214529" sldId="2147484187"/>
              <ac:spMk id="2" creationId="{ACECBA27-A353-4C48-ABD2-BE69B1D238C2}"/>
            </ac:spMkLst>
          </pc:spChg>
          <pc:picChg chg="mod">
            <ac:chgData name="Meagan Longoria" userId="d11aff22a72ecfd0" providerId="LiveId" clId="{32066959-B7FE-4E97-A50D-AF8B4349F186}" dt="2019-06-03T14:11:29.896" v="173" actId="14100"/>
            <ac:picMkLst>
              <pc:docMk/>
              <pc:sldMasterMk cId="4294832019" sldId="2147484184"/>
              <pc:sldLayoutMk cId="3437214529" sldId="2147484187"/>
              <ac:picMk id="10" creationId="{76629BDE-429C-47FD-A6AF-2EAEDE39B443}"/>
            </ac:picMkLst>
          </pc:picChg>
        </pc:sldLayoutChg>
        <pc:sldLayoutChg chg="addSp modSp">
          <pc:chgData name="Meagan Longoria" userId="d11aff22a72ecfd0" providerId="LiveId" clId="{32066959-B7FE-4E97-A50D-AF8B4349F186}" dt="2019-06-03T14:34:58.330" v="426" actId="171"/>
          <pc:sldLayoutMkLst>
            <pc:docMk/>
            <pc:sldMasterMk cId="4294832019" sldId="2147484184"/>
            <pc:sldLayoutMk cId="2095845045" sldId="2147484188"/>
          </pc:sldLayoutMkLst>
          <pc:spChg chg="add ord">
            <ac:chgData name="Meagan Longoria" userId="d11aff22a72ecfd0" providerId="LiveId" clId="{32066959-B7FE-4E97-A50D-AF8B4349F186}" dt="2019-06-03T14:34:58.330" v="426" actId="171"/>
            <ac:spMkLst>
              <pc:docMk/>
              <pc:sldMasterMk cId="4294832019" sldId="2147484184"/>
              <pc:sldLayoutMk cId="2095845045" sldId="2147484188"/>
              <ac:spMk id="9" creationId="{8B299FD6-DA35-401D-AF6C-35B4F5E5BAB7}"/>
            </ac:spMkLst>
          </pc:spChg>
          <pc:picChg chg="mod">
            <ac:chgData name="Meagan Longoria" userId="d11aff22a72ecfd0" providerId="LiveId" clId="{32066959-B7FE-4E97-A50D-AF8B4349F186}" dt="2019-06-03T14:11:22.814" v="167" actId="1076"/>
            <ac:picMkLst>
              <pc:docMk/>
              <pc:sldMasterMk cId="4294832019" sldId="2147484184"/>
              <pc:sldLayoutMk cId="2095845045" sldId="2147484188"/>
              <ac:picMk id="7" creationId="{F1099A72-AA5C-4C82-B4FC-ABD887804D87}"/>
            </ac:picMkLst>
          </pc:picChg>
        </pc:sldLayoutChg>
        <pc:sldLayoutChg chg="addSp modSp">
          <pc:chgData name="Meagan Longoria" userId="d11aff22a72ecfd0" providerId="LiveId" clId="{32066959-B7FE-4E97-A50D-AF8B4349F186}" dt="2019-06-03T14:35:11.827" v="430" actId="171"/>
          <pc:sldLayoutMkLst>
            <pc:docMk/>
            <pc:sldMasterMk cId="4294832019" sldId="2147484184"/>
            <pc:sldLayoutMk cId="3541157295" sldId="2147484196"/>
          </pc:sldLayoutMkLst>
          <pc:spChg chg="add ord">
            <ac:chgData name="Meagan Longoria" userId="d11aff22a72ecfd0" providerId="LiveId" clId="{32066959-B7FE-4E97-A50D-AF8B4349F186}" dt="2019-06-03T14:35:11.827" v="430" actId="171"/>
            <ac:spMkLst>
              <pc:docMk/>
              <pc:sldMasterMk cId="4294832019" sldId="2147484184"/>
              <pc:sldLayoutMk cId="3541157295" sldId="2147484196"/>
              <ac:spMk id="8" creationId="{CECC928E-7068-478F-9F60-B331B734732F}"/>
            </ac:spMkLst>
          </pc:spChg>
          <pc:picChg chg="mod">
            <ac:chgData name="Meagan Longoria" userId="d11aff22a72ecfd0" providerId="LiveId" clId="{32066959-B7FE-4E97-A50D-AF8B4349F186}" dt="2019-06-03T14:28:31.036" v="181" actId="1076"/>
            <ac:picMkLst>
              <pc:docMk/>
              <pc:sldMasterMk cId="4294832019" sldId="2147484184"/>
              <pc:sldLayoutMk cId="3541157295" sldId="2147484196"/>
              <ac:picMk id="9" creationId="{0ECF175C-E1EB-4566-86B9-8A43060D7E88}"/>
            </ac:picMkLst>
          </pc:picChg>
        </pc:sldLayoutChg>
      </pc:sldMasterChg>
      <pc:sldMasterChg chg="modSldLayout">
        <pc:chgData name="Meagan Longoria" userId="d11aff22a72ecfd0" providerId="LiveId" clId="{32066959-B7FE-4E97-A50D-AF8B4349F186}" dt="2019-06-03T14:35:26.813" v="432" actId="171"/>
        <pc:sldMasterMkLst>
          <pc:docMk/>
          <pc:sldMasterMk cId="3055112050" sldId="2147484208"/>
        </pc:sldMasterMkLst>
        <pc:sldLayoutChg chg="addSp modSp">
          <pc:chgData name="Meagan Longoria" userId="d11aff22a72ecfd0" providerId="LiveId" clId="{32066959-B7FE-4E97-A50D-AF8B4349F186}" dt="2019-06-03T14:35:26.813" v="432" actId="171"/>
          <pc:sldLayoutMkLst>
            <pc:docMk/>
            <pc:sldMasterMk cId="3055112050" sldId="2147484208"/>
            <pc:sldLayoutMk cId="1933201176" sldId="2147484211"/>
          </pc:sldLayoutMkLst>
          <pc:spChg chg="add ord">
            <ac:chgData name="Meagan Longoria" userId="d11aff22a72ecfd0" providerId="LiveId" clId="{32066959-B7FE-4E97-A50D-AF8B4349F186}" dt="2019-06-03T14:35:26.813" v="432" actId="171"/>
            <ac:spMkLst>
              <pc:docMk/>
              <pc:sldMasterMk cId="3055112050" sldId="2147484208"/>
              <pc:sldLayoutMk cId="1933201176" sldId="2147484211"/>
              <ac:spMk id="4" creationId="{78EC1A4D-DF97-488B-ADB9-CDB5F467A32B}"/>
            </ac:spMkLst>
          </pc:spChg>
          <pc:picChg chg="mod">
            <ac:chgData name="Meagan Longoria" userId="d11aff22a72ecfd0" providerId="LiveId" clId="{32066959-B7FE-4E97-A50D-AF8B4349F186}" dt="2019-06-03T14:28:45.799" v="193" actId="1076"/>
            <ac:picMkLst>
              <pc:docMk/>
              <pc:sldMasterMk cId="3055112050" sldId="2147484208"/>
              <pc:sldLayoutMk cId="1933201176" sldId="2147484211"/>
              <ac:picMk id="8" creationId="{0B65BB3B-FACE-46D9-9288-C9FBC2AB33C1}"/>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a:t>Lync 2014</a:t>
            </a: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219B1A-AE41-483B-A766-69B9363DDA6A}" type="datetimeFigureOut">
              <a:rPr lang="en-US" smtClean="0">
                <a:latin typeface="Segoe UI" pitchFamily="34" charset="0"/>
              </a:rPr>
              <a:t>6/3/2019</a:t>
            </a:fld>
            <a:endParaRPr lang="en-US">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a:t>Lync 2014</a:t>
            </a:r>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D51B1278-D92B-4AF3-A9C1-71DD298190CE}" type="datetimeFigureOut">
              <a:rPr lang="en-US" smtClean="0"/>
              <a:pPr/>
              <a:t>6/3/2019</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O7oD_oX-Gio"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Lync Conference 2013</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BD0F989C-D15D-4ADF-99BE-4FC8A5D1C27F}" type="datetime1">
              <a:rPr lang="en-US" smtClean="0">
                <a:solidFill>
                  <a:prstClr val="black"/>
                </a:solidFill>
              </a:rPr>
              <a:pPr/>
              <a:t>6/3/2019</a:t>
            </a:fld>
            <a:endParaRPr lang="en-US">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664013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https://www.youtube.com/watch?v=O7oD_oX-Gio</a:t>
            </a:r>
            <a:endParaRPr lang="en-US" dirty="0"/>
          </a:p>
        </p:txBody>
      </p:sp>
      <p:sp>
        <p:nvSpPr>
          <p:cNvPr id="4" name="Header Placeholder 3"/>
          <p:cNvSpPr>
            <a:spLocks noGrp="1"/>
          </p:cNvSpPr>
          <p:nvPr>
            <p:ph type="hdr" sz="quarter"/>
          </p:nvPr>
        </p:nvSpPr>
        <p:spPr/>
        <p:txBody>
          <a:bodyPr/>
          <a:lstStyle/>
          <a:p>
            <a:r>
              <a:rPr lang="en-US"/>
              <a:t>Lync 2014</a:t>
            </a:r>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EE5EC1D8-9A4C-4584-9071-8EF95EEEB2B2}" type="datetime1">
              <a:rPr lang="en-US" smtClean="0"/>
              <a:t>6/4/2019</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2</a:t>
            </a:fld>
            <a:endParaRPr lang="en-US"/>
          </a:p>
        </p:txBody>
      </p:sp>
    </p:spTree>
    <p:extLst>
      <p:ext uri="{BB962C8B-B14F-4D97-AF65-F5344CB8AC3E}">
        <p14:creationId xmlns:p14="http://schemas.microsoft.com/office/powerpoint/2010/main" val="3657116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Teams can help reduce extraneous cognitive load</a:t>
            </a:r>
          </a:p>
        </p:txBody>
      </p:sp>
      <p:sp>
        <p:nvSpPr>
          <p:cNvPr id="4" name="Header Placeholder 3"/>
          <p:cNvSpPr>
            <a:spLocks noGrp="1"/>
          </p:cNvSpPr>
          <p:nvPr>
            <p:ph type="hdr" sz="quarter"/>
          </p:nvPr>
        </p:nvSpPr>
        <p:spPr/>
        <p:txBody>
          <a:bodyPr/>
          <a:lstStyle/>
          <a:p>
            <a:r>
              <a:rPr lang="en-US"/>
              <a:t>Lync 2014</a:t>
            </a:r>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639D72E-C31B-4A59-980C-71963B3AFF68}" type="datetime1">
              <a:rPr lang="en-US" smtClean="0"/>
              <a:t>6/5/2019</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22</a:t>
            </a:fld>
            <a:endParaRPr lang="en-US"/>
          </a:p>
        </p:txBody>
      </p:sp>
    </p:spTree>
    <p:extLst>
      <p:ext uri="{BB962C8B-B14F-4D97-AF65-F5344CB8AC3E}">
        <p14:creationId xmlns:p14="http://schemas.microsoft.com/office/powerpoint/2010/main" val="2358753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a:xfrm>
            <a:off x="0" y="0"/>
            <a:ext cx="2971800" cy="457200"/>
          </a:xfrm>
          <a:prstGeom prst="rect">
            <a:avLst/>
          </a:prstGeom>
        </p:spPr>
        <p:txBody>
          <a:bodyPr/>
          <a:lstStyle/>
          <a:p>
            <a:endParaRPr lang="en-US">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6/3/2019 8:10 AM</a:t>
            </a:fld>
            <a:endParaRPr lang="en-US">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27</a:t>
            </a:fld>
            <a:endParaRPr lang="en-US">
              <a:solidFill>
                <a:prstClr val="black"/>
              </a:solidFill>
            </a:endParaRPr>
          </a:p>
        </p:txBody>
      </p:sp>
      <p:sp>
        <p:nvSpPr>
          <p:cNvPr id="8" name="Footer Placeholder 3"/>
          <p:cNvSpPr>
            <a:spLocks noGrp="1"/>
          </p:cNvSpPr>
          <p:nvPr>
            <p:ph type="ftr" sz="quarter" idx="4"/>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a:solidFill>
                  <a:srgbClr val="000000"/>
                </a:solidFill>
                <a:latin typeface="Segoe UI" pitchFamily="34" charset="0"/>
              </a:rPr>
            </a:br>
            <a:r>
              <a:rPr lang="en-US" sz="50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102371425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4.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9.emf"/></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4.e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9.emf"/></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 ANIMATED">
    <p:spTree>
      <p:nvGrpSpPr>
        <p:cNvPr id="1" name=""/>
        <p:cNvGrpSpPr/>
        <p:nvPr/>
      </p:nvGrpSpPr>
      <p:grpSpPr>
        <a:xfrm>
          <a:off x="0" y="0"/>
          <a:ext cx="0" cy="0"/>
          <a:chOff x="0" y="0"/>
          <a:chExt cx="0" cy="0"/>
        </a:xfrm>
      </p:grpSpPr>
      <p:pic>
        <p:nvPicPr>
          <p:cNvPr id="10" name="Picture 9" descr="A picture containing outdoor, sky, black&#10;&#10;Description automatically generated">
            <a:extLst>
              <a:ext uri="{FF2B5EF4-FFF2-40B4-BE49-F238E27FC236}">
                <a16:creationId xmlns:a16="http://schemas.microsoft.com/office/drawing/2014/main" id="{2DCE8DBF-38F6-4226-894E-61DDFE48AB04}"/>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brightnessContrast bright="-20000" contrast="40000"/>
                    </a14:imgEffect>
                  </a14:imgLayer>
                </a14:imgProps>
              </a:ext>
            </a:extLst>
          </a:blip>
          <a:srcRect l="1426" t="22681" r="1426" b="22681"/>
          <a:stretch/>
        </p:blipFill>
        <p:spPr>
          <a:xfrm>
            <a:off x="-1" y="0"/>
            <a:ext cx="12436475" cy="6994526"/>
          </a:xfrm>
          <a:prstGeom prst="rect">
            <a:avLst/>
          </a:prstGeom>
        </p:spPr>
      </p:pic>
      <p:sp>
        <p:nvSpPr>
          <p:cNvPr id="12" name="Freeform 10"/>
          <p:cNvSpPr>
            <a:spLocks noEditPoints="1"/>
          </p:cNvSpPr>
          <p:nvPr userDrawn="1"/>
        </p:nvSpPr>
        <p:spPr bwMode="auto">
          <a:xfrm>
            <a:off x="454025" y="476251"/>
            <a:ext cx="339725" cy="566737"/>
          </a:xfrm>
          <a:custGeom>
            <a:avLst/>
            <a:gdLst>
              <a:gd name="T0" fmla="*/ 214 w 214"/>
              <a:gd name="T1" fmla="*/ 357 h 357"/>
              <a:gd name="T2" fmla="*/ 0 w 214"/>
              <a:gd name="T3" fmla="*/ 320 h 357"/>
              <a:gd name="T4" fmla="*/ 0 w 214"/>
              <a:gd name="T5" fmla="*/ 38 h 357"/>
              <a:gd name="T6" fmla="*/ 214 w 214"/>
              <a:gd name="T7" fmla="*/ 0 h 357"/>
              <a:gd name="T8" fmla="*/ 214 w 214"/>
              <a:gd name="T9" fmla="*/ 357 h 357"/>
              <a:gd name="T10" fmla="*/ 95 w 214"/>
              <a:gd name="T11" fmla="*/ 95 h 357"/>
              <a:gd name="T12" fmla="*/ 66 w 214"/>
              <a:gd name="T13" fmla="*/ 96 h 357"/>
              <a:gd name="T14" fmla="*/ 64 w 214"/>
              <a:gd name="T15" fmla="*/ 251 h 357"/>
              <a:gd name="T16" fmla="*/ 153 w 214"/>
              <a:gd name="T17" fmla="*/ 255 h 357"/>
              <a:gd name="T18" fmla="*/ 153 w 214"/>
              <a:gd name="T19" fmla="*/ 225 h 357"/>
              <a:gd name="T20" fmla="*/ 95 w 214"/>
              <a:gd name="T21" fmla="*/ 223 h 357"/>
              <a:gd name="T22" fmla="*/ 95 w 214"/>
              <a:gd name="T23" fmla="*/ 95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357">
                <a:moveTo>
                  <a:pt x="214" y="357"/>
                </a:moveTo>
                <a:lnTo>
                  <a:pt x="0" y="320"/>
                </a:lnTo>
                <a:lnTo>
                  <a:pt x="0" y="38"/>
                </a:lnTo>
                <a:lnTo>
                  <a:pt x="214" y="0"/>
                </a:lnTo>
                <a:lnTo>
                  <a:pt x="214" y="357"/>
                </a:lnTo>
                <a:moveTo>
                  <a:pt x="95" y="95"/>
                </a:moveTo>
                <a:lnTo>
                  <a:pt x="66" y="96"/>
                </a:lnTo>
                <a:lnTo>
                  <a:pt x="64" y="251"/>
                </a:lnTo>
                <a:lnTo>
                  <a:pt x="153" y="255"/>
                </a:lnTo>
                <a:lnTo>
                  <a:pt x="153" y="225"/>
                </a:lnTo>
                <a:lnTo>
                  <a:pt x="95" y="223"/>
                </a:lnTo>
                <a:lnTo>
                  <a:pt x="95" y="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Text Placeholder 4"/>
          <p:cNvSpPr>
            <a:spLocks noGrp="1"/>
          </p:cNvSpPr>
          <p:nvPr>
            <p:ph type="body" sz="quarter" idx="13" hasCustomPrompt="1"/>
          </p:nvPr>
        </p:nvSpPr>
        <p:spPr bwMode="white">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a:t>Speaker Name</a:t>
            </a:r>
          </a:p>
        </p:txBody>
      </p:sp>
      <p:sp>
        <p:nvSpPr>
          <p:cNvPr id="31" name="Title 2"/>
          <p:cNvSpPr>
            <a:spLocks noGrp="1"/>
          </p:cNvSpPr>
          <p:nvPr>
            <p:ph type="title"/>
          </p:nvPr>
        </p:nvSpPr>
        <p:spPr bwMode="white">
          <a:xfrm>
            <a:off x="274639" y="1224754"/>
            <a:ext cx="10058399" cy="2719709"/>
          </a:xfrm>
        </p:spPr>
        <p:txBody>
          <a:bodyPr/>
          <a:lstStyle>
            <a:lvl1pPr>
              <a:defRPr>
                <a:gradFill>
                  <a:gsLst>
                    <a:gs pos="8850">
                      <a:schemeClr val="tx1"/>
                    </a:gs>
                    <a:gs pos="49000">
                      <a:schemeClr val="tx1"/>
                    </a:gs>
                  </a:gsLst>
                  <a:lin ang="5400000" scaled="0"/>
                </a:gradFill>
              </a:defRPr>
            </a:lvl1pPr>
          </a:lstStyle>
          <a:p>
            <a:r>
              <a:rPr lang="en-US"/>
              <a:t>Click to edit Master title style</a:t>
            </a:r>
          </a:p>
        </p:txBody>
      </p:sp>
      <p:sp>
        <p:nvSpPr>
          <p:cNvPr id="19" name="Text Placeholder 4"/>
          <p:cNvSpPr>
            <a:spLocks noGrp="1"/>
          </p:cNvSpPr>
          <p:nvPr>
            <p:ph type="body" sz="quarter" idx="14" hasCustomPrompt="1"/>
          </p:nvPr>
        </p:nvSpPr>
        <p:spPr bwMode="white">
          <a:xfrm>
            <a:off x="9952037" y="204444"/>
            <a:ext cx="2209800" cy="506306"/>
          </a:xfrm>
          <a:noFill/>
        </p:spPr>
        <p:txBody>
          <a:bodyPr lIns="182880" tIns="146304" rIns="182880" bIns="146304">
            <a:noAutofit/>
          </a:bodyPr>
          <a:lstStyle>
            <a:lvl1pPr marL="0" indent="0" algn="r">
              <a:spcBef>
                <a:spcPts val="0"/>
              </a:spcBef>
              <a:buNone/>
              <a:defRPr sz="2000" spc="0" baseline="0">
                <a:gradFill>
                  <a:gsLst>
                    <a:gs pos="0">
                      <a:schemeClr val="tx1"/>
                    </a:gs>
                    <a:gs pos="100000">
                      <a:schemeClr val="tx1"/>
                    </a:gs>
                  </a:gsLst>
                  <a:lin ang="5400000" scaled="0"/>
                </a:gradFill>
                <a:latin typeface="+mj-lt"/>
              </a:defRPr>
            </a:lvl1pPr>
          </a:lstStyle>
          <a:p>
            <a:pPr lvl="0"/>
            <a:r>
              <a:rPr lang="en-US" dirty="0"/>
              <a:t>Session Code</a:t>
            </a:r>
          </a:p>
        </p:txBody>
      </p:sp>
      <p:pic>
        <p:nvPicPr>
          <p:cNvPr id="13" name="Picture 12" descr="A close up of a sign&#10;&#10;Description automatically generated">
            <a:extLst>
              <a:ext uri="{FF2B5EF4-FFF2-40B4-BE49-F238E27FC236}">
                <a16:creationId xmlns:a16="http://schemas.microsoft.com/office/drawing/2014/main" id="{19748358-38B4-4D0B-88DB-793ED7FDF819}"/>
              </a:ext>
            </a:extLst>
          </p:cNvPr>
          <p:cNvPicPr>
            <a:picLocks noChangeAspect="1"/>
          </p:cNvPicPr>
          <p:nvPr userDrawn="1"/>
        </p:nvPicPr>
        <p:blipFill>
          <a:blip r:embed="rId4"/>
          <a:stretch>
            <a:fillRect/>
          </a:stretch>
        </p:blipFill>
        <p:spPr>
          <a:xfrm>
            <a:off x="11161336" y="5720232"/>
            <a:ext cx="1069848" cy="1069848"/>
          </a:xfrm>
          <a:prstGeom prst="rect">
            <a:avLst/>
          </a:prstGeom>
        </p:spPr>
      </p:pic>
    </p:spTree>
    <p:extLst>
      <p:ext uri="{BB962C8B-B14F-4D97-AF65-F5344CB8AC3E}">
        <p14:creationId xmlns:p14="http://schemas.microsoft.com/office/powerpoint/2010/main" val="15877680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1 - UN-ANIMATED">
    <p:spTree>
      <p:nvGrpSpPr>
        <p:cNvPr id="1" name=""/>
        <p:cNvGrpSpPr/>
        <p:nvPr/>
      </p:nvGrpSpPr>
      <p:grpSpPr>
        <a:xfrm>
          <a:off x="0" y="0"/>
          <a:ext cx="0" cy="0"/>
          <a:chOff x="0" y="0"/>
          <a:chExt cx="0" cy="0"/>
        </a:xfrm>
      </p:grpSpPr>
      <p:sp>
        <p:nvSpPr>
          <p:cNvPr id="27" name="Text Placeholder 4"/>
          <p:cNvSpPr>
            <a:spLocks noGrp="1"/>
          </p:cNvSpPr>
          <p:nvPr>
            <p:ph type="body" sz="quarter" idx="13" hasCustomPrompt="1"/>
          </p:nvPr>
        </p:nvSpPr>
        <p:spPr bwMode="white">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a:t>Speaker Name</a:t>
            </a:r>
          </a:p>
        </p:txBody>
      </p:sp>
      <p:sp>
        <p:nvSpPr>
          <p:cNvPr id="3" name="Title 2"/>
          <p:cNvSpPr>
            <a:spLocks noGrp="1"/>
          </p:cNvSpPr>
          <p:nvPr>
            <p:ph type="title"/>
          </p:nvPr>
        </p:nvSpPr>
        <p:spPr bwMode="white">
          <a:xfrm>
            <a:off x="274639" y="1224754"/>
            <a:ext cx="10058399" cy="2719709"/>
          </a:xfrm>
        </p:spPr>
        <p:txBody>
          <a:bodyPr/>
          <a:lstStyle>
            <a:lvl1pPr>
              <a:defRPr>
                <a:gradFill>
                  <a:gsLst>
                    <a:gs pos="5310">
                      <a:srgbClr val="FFFFFF"/>
                    </a:gs>
                    <a:gs pos="100000">
                      <a:srgbClr val="FFFFFF"/>
                    </a:gs>
                  </a:gsLst>
                  <a:lin ang="5400000" scaled="0"/>
                </a:gradFill>
              </a:defRPr>
            </a:lvl1pPr>
          </a:lstStyle>
          <a:p>
            <a:r>
              <a:rPr lang="en-US"/>
              <a:t>Click to edit Master title style</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27222"/>
          <a:stretch/>
        </p:blipFill>
        <p:spPr bwMode="gray">
          <a:xfrm>
            <a:off x="454026" y="6248634"/>
            <a:ext cx="1130200" cy="331497"/>
          </a:xfrm>
          <a:prstGeom prst="rect">
            <a:avLst/>
          </a:prstGeom>
        </p:spPr>
      </p:pic>
      <p:pic>
        <p:nvPicPr>
          <p:cNvPr id="7" name="Picture 6"/>
          <p:cNvPicPr>
            <a:picLocks noChangeAspect="1"/>
          </p:cNvPicPr>
          <p:nvPr userDrawn="1"/>
        </p:nvPicPr>
        <p:blipFill>
          <a:blip r:embed="rId3">
            <a:lum bright="100000"/>
          </a:blip>
          <a:stretch>
            <a:fillRect/>
          </a:stretch>
        </p:blipFill>
        <p:spPr>
          <a:xfrm>
            <a:off x="11064504" y="6180433"/>
            <a:ext cx="911810" cy="329184"/>
          </a:xfrm>
          <a:prstGeom prst="rect">
            <a:avLst/>
          </a:prstGeom>
        </p:spPr>
      </p:pic>
    </p:spTree>
    <p:extLst>
      <p:ext uri="{BB962C8B-B14F-4D97-AF65-F5344CB8AC3E}">
        <p14:creationId xmlns:p14="http://schemas.microsoft.com/office/powerpoint/2010/main" val="288605353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203">
          <p15:clr>
            <a:srgbClr val="FBAE40"/>
          </p15:clr>
        </p15:guide>
        <p15:guide id="2" pos="391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sp>
        <p:nvSpPr>
          <p:cNvPr id="11" name="Rectangle 10"/>
          <p:cNvSpPr/>
          <p:nvPr userDrawn="1"/>
        </p:nvSpPr>
        <p:spPr bwMode="gray">
          <a:xfrm>
            <a:off x="5761038" y="-318"/>
            <a:ext cx="6675119" cy="6994843"/>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13" name="Picture 12">
            <a:extLst>
              <a:ext uri="{FF2B5EF4-FFF2-40B4-BE49-F238E27FC236}">
                <a16:creationId xmlns:a16="http://schemas.microsoft.com/office/drawing/2014/main" id="{A5950962-FCF8-4577-BCAB-723A84DDCA30}"/>
              </a:ext>
            </a:extLst>
          </p:cNvPr>
          <p:cNvPicPr>
            <a:picLocks noChangeAspect="1"/>
          </p:cNvPicPr>
          <p:nvPr userDrawn="1"/>
        </p:nvPicPr>
        <p:blipFill rotWithShape="1">
          <a:blip r:embed="rId2"/>
          <a:srcRect t="15139"/>
          <a:stretch/>
        </p:blipFill>
        <p:spPr>
          <a:xfrm>
            <a:off x="-8776" y="0"/>
            <a:ext cx="12454026" cy="6994525"/>
          </a:xfrm>
          <a:prstGeom prst="rect">
            <a:avLst/>
          </a:prstGeom>
        </p:spPr>
      </p:pic>
      <p:pic>
        <p:nvPicPr>
          <p:cNvPr id="14" name="Picture 13">
            <a:extLst>
              <a:ext uri="{FF2B5EF4-FFF2-40B4-BE49-F238E27FC236}">
                <a16:creationId xmlns:a16="http://schemas.microsoft.com/office/drawing/2014/main" id="{D665BAB6-90F9-4168-B16A-E942592AACE7}"/>
              </a:ext>
            </a:extLst>
          </p:cNvPr>
          <p:cNvPicPr>
            <a:picLocks noChangeAspect="1"/>
          </p:cNvPicPr>
          <p:nvPr userDrawn="1"/>
        </p:nvPicPr>
        <p:blipFill>
          <a:blip r:embed="rId3"/>
          <a:stretch>
            <a:fillRect/>
          </a:stretch>
        </p:blipFill>
        <p:spPr>
          <a:xfrm>
            <a:off x="283412" y="525462"/>
            <a:ext cx="4797562" cy="1216154"/>
          </a:xfrm>
          <a:prstGeom prst="rect">
            <a:avLst/>
          </a:prstGeom>
        </p:spPr>
      </p:pic>
    </p:spTree>
    <p:extLst>
      <p:ext uri="{BB962C8B-B14F-4D97-AF65-F5344CB8AC3E}">
        <p14:creationId xmlns:p14="http://schemas.microsoft.com/office/powerpoint/2010/main" val="12912738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white">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rgbClr val="FFFFFF"/>
                    </a:gs>
                    <a:gs pos="18000">
                      <a:srgbClr val="FFFFFF"/>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2923861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50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par>
                                <p:cTn id="7" presetID="6" presetClass="emph" presetSubtype="0" accel="100000" autoRev="1" fill="hold" grpId="1" nodeType="withEffect" nodePh="1">
                                  <p:stCondLst>
                                    <p:cond delay="0"/>
                                  </p:stCondLst>
                                  <p:endCondLst>
                                    <p:cond evt="begin" delay="0">
                                      <p:tn val="7"/>
                                    </p:cond>
                                  </p:endCondLst>
                                  <p:childTnLst>
                                    <p:animScale>
                                      <p:cBhvr>
                                        <p:cTn id="8" dur="500" fill="hold"/>
                                        <p:tgtEl>
                                          <p:spTgt spid="4"/>
                                        </p:tgtEl>
                                      </p:cBhvr>
                                      <p:by x="0" y="100000"/>
                                    </p:animScale>
                                  </p:childTnLst>
                                </p:cTn>
                              </p:par>
                              <p:par>
                                <p:cTn id="9" presetID="35" presetClass="path" presetSubtype="0" decel="100000" fill="hold" grpId="2" nodeType="withEffect" nodePh="1">
                                  <p:stCondLst>
                                    <p:cond delay="500"/>
                                  </p:stCondLst>
                                  <p:endCondLst>
                                    <p:cond evt="begin" delay="0">
                                      <p:tn val="9"/>
                                    </p:cond>
                                  </p:endCondLst>
                                  <p:childTnLst>
                                    <p:animMotion origin="layout" path="M -0.40311 8.21607E-7 L -4.34261E-6 8.21607E-7 " pathEditMode="relative" rAng="0" ptsTypes="AA">
                                      <p:cBhvr>
                                        <p:cTn id="10" dur="500" fill="hold"/>
                                        <p:tgtEl>
                                          <p:spTgt spid="4"/>
                                        </p:tgtEl>
                                        <p:attrNameLst>
                                          <p:attrName>ppt_x</p:attrName>
                                          <p:attrName>ppt_y</p:attrName>
                                        </p:attrNameLst>
                                      </p:cBhvr>
                                      <p:rCtr x="20156" y="0"/>
                                    </p:animMotion>
                                  </p:childTnLst>
                                </p:cTn>
                              </p:par>
                              <p:par>
                                <p:cTn id="11" presetID="10" presetClass="entr" presetSubtype="0" fill="hold" grpId="0" nodeType="with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950"/>
                                        <p:tgtEl>
                                          <p:spTgt spid="2"/>
                                        </p:tgtEl>
                                      </p:cBhvr>
                                    </p:animEffect>
                                  </p:childTnLst>
                                </p:cTn>
                              </p:par>
                              <p:par>
                                <p:cTn id="14" presetID="63" presetClass="path" presetSubtype="0" decel="100000" fill="hold" grpId="1" nodeType="withEffect">
                                  <p:stCondLst>
                                    <p:cond delay="750"/>
                                  </p:stCondLst>
                                  <p:childTnLst>
                                    <p:animMotion origin="layout" path="M -0.01455 3.85837E-6 L -4.34261E-6 3.85837E-6 " pathEditMode="relative" rAng="0" ptsTypes="AA">
                                      <p:cBhvr>
                                        <p:cTn id="15" dur="950" fill="hold"/>
                                        <p:tgtEl>
                                          <p:spTgt spid="2"/>
                                        </p:tgtEl>
                                        <p:attrNameLst>
                                          <p:attrName>ppt_x</p:attrName>
                                          <p:attrName>ppt_y</p:attrName>
                                        </p:attrNameLst>
                                      </p:cBhvr>
                                      <p:rCtr x="728" y="0"/>
                                    </p:animMotion>
                                  </p:childTnLst>
                                </p:cTn>
                              </p:par>
                              <p:par>
                                <p:cTn id="16" presetID="10" presetClass="entr" presetSubtype="0" fill="hold" grpId="0" nodeType="withEffect">
                                  <p:stCondLst>
                                    <p:cond delay="10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950"/>
                                        <p:tgtEl>
                                          <p:spTgt spid="5"/>
                                        </p:tgtEl>
                                      </p:cBhvr>
                                    </p:animEffect>
                                  </p:childTnLst>
                                </p:cTn>
                              </p:par>
                              <p:par>
                                <p:cTn id="19" presetID="63" presetClass="path" presetSubtype="0" decel="100000" fill="hold" grpId="1" nodeType="withEffect">
                                  <p:stCondLst>
                                    <p:cond delay="1000"/>
                                  </p:stCondLst>
                                  <p:childTnLst>
                                    <p:animMotion origin="layout" path="M -0.01455 3.76759E-6 L -4.34261E-6 3.76759E-6 " pathEditMode="relative" rAng="0" ptsTypes="AA">
                                      <p:cBhvr>
                                        <p:cTn id="20" dur="950" fill="hold"/>
                                        <p:tgtEl>
                                          <p:spTgt spid="5"/>
                                        </p:tgtEl>
                                        <p:attrNameLst>
                                          <p:attrName>ppt_x</p:attrName>
                                          <p:attrName>ppt_y</p:attrName>
                                        </p:attrNameLst>
                                      </p:cBhvr>
                                      <p:rCtr x="72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2" grpId="0"/>
      <p:bldP spid="2" grpId="1"/>
      <p:bldP spid="5" grpId="0">
        <p:tmplLst>
          <p:tmpl>
            <p:tnLst>
              <p:par>
                <p:cTn presetID="10" presetClass="entr" presetSubtype="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tmplLst>
          <p:tmpl>
            <p:tnLst>
              <p:par>
                <p:cTn presetID="63" presetClass="path" presetSubtype="0" decel="100000" fill="hold" nodeType="withEffect">
                  <p:stCondLst>
                    <p:cond delay="1000"/>
                  </p:stCondLst>
                  <p:childTnLst>
                    <p:animMotion origin="layout" path="M -0.01455 3.76759E-6 L -4.34261E-6 3.76759E-6 " pathEditMode="relative" rAng="0" ptsTypes="AA">
                      <p:cBhvr>
                        <p:cTn dur="950" fill="hold"/>
                        <p:tgtEl>
                          <p:spTgt spid="5"/>
                        </p:tgtEl>
                        <p:attrNameLst>
                          <p:attrName>ppt_x</p:attrName>
                          <p:attrName>ppt_y</p:attrName>
                        </p:attrNameLst>
                      </p:cBhvr>
                      <p:rCtr x="728" y="0"/>
                    </p:animMotion>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white">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rgbClr val="FFFFFF"/>
                    </a:gs>
                    <a:gs pos="18000">
                      <a:srgbClr val="FFFFFF"/>
                    </a:gs>
                  </a:gsLst>
                  <a:lin ang="5400000" scaled="0"/>
                </a:gradFill>
              </a:defRPr>
            </a:lvl1pPr>
          </a:lstStyle>
          <a:p>
            <a:r>
              <a:rPr lang="en-US"/>
              <a:t>Video title</a:t>
            </a:r>
          </a:p>
        </p:txBody>
      </p:sp>
    </p:spTree>
    <p:extLst>
      <p:ext uri="{BB962C8B-B14F-4D97-AF65-F5344CB8AC3E}">
        <p14:creationId xmlns:p14="http://schemas.microsoft.com/office/powerpoint/2010/main" val="2159412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50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par>
                                <p:cTn id="7" presetID="6" presetClass="emph" presetSubtype="0" accel="100000" autoRev="1" fill="hold" grpId="1" nodeType="withEffect" nodePh="1">
                                  <p:stCondLst>
                                    <p:cond delay="0"/>
                                  </p:stCondLst>
                                  <p:endCondLst>
                                    <p:cond evt="begin" delay="0">
                                      <p:tn val="7"/>
                                    </p:cond>
                                  </p:endCondLst>
                                  <p:childTnLst>
                                    <p:animScale>
                                      <p:cBhvr>
                                        <p:cTn id="8" dur="500" fill="hold"/>
                                        <p:tgtEl>
                                          <p:spTgt spid="4"/>
                                        </p:tgtEl>
                                      </p:cBhvr>
                                      <p:by x="0" y="100000"/>
                                    </p:animScale>
                                  </p:childTnLst>
                                </p:cTn>
                              </p:par>
                              <p:par>
                                <p:cTn id="9" presetID="35" presetClass="path" presetSubtype="0" decel="100000" fill="hold" grpId="2" nodeType="withEffect" nodePh="1">
                                  <p:stCondLst>
                                    <p:cond delay="500"/>
                                  </p:stCondLst>
                                  <p:endCondLst>
                                    <p:cond evt="begin" delay="0">
                                      <p:tn val="9"/>
                                    </p:cond>
                                  </p:endCondLst>
                                  <p:childTnLst>
                                    <p:animMotion origin="layout" path="M -0.40311 8.21607E-7 L -4.34261E-6 8.21607E-7 " pathEditMode="relative" rAng="0" ptsTypes="AA">
                                      <p:cBhvr>
                                        <p:cTn id="10" dur="500" fill="hold"/>
                                        <p:tgtEl>
                                          <p:spTgt spid="4"/>
                                        </p:tgtEl>
                                        <p:attrNameLst>
                                          <p:attrName>ppt_x</p:attrName>
                                          <p:attrName>ppt_y</p:attrName>
                                        </p:attrNameLst>
                                      </p:cBhvr>
                                      <p:rCtr x="20156" y="0"/>
                                    </p:animMotion>
                                  </p:childTnLst>
                                </p:cTn>
                              </p:par>
                              <p:par>
                                <p:cTn id="11" presetID="10" presetClass="entr" presetSubtype="0" fill="hold" grpId="0" nodeType="with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950"/>
                                        <p:tgtEl>
                                          <p:spTgt spid="2"/>
                                        </p:tgtEl>
                                      </p:cBhvr>
                                    </p:animEffect>
                                  </p:childTnLst>
                                </p:cTn>
                              </p:par>
                              <p:par>
                                <p:cTn id="14" presetID="63" presetClass="path" presetSubtype="0" decel="100000" fill="hold" grpId="1" nodeType="withEffect">
                                  <p:stCondLst>
                                    <p:cond delay="750"/>
                                  </p:stCondLst>
                                  <p:childTnLst>
                                    <p:animMotion origin="layout" path="M -0.01455 3.85837E-6 L -4.34261E-6 3.85837E-6 " pathEditMode="relative" rAng="0" ptsTypes="AA">
                                      <p:cBhvr>
                                        <p:cTn id="15" dur="950" fill="hold"/>
                                        <p:tgtEl>
                                          <p:spTgt spid="2"/>
                                        </p:tgtEl>
                                        <p:attrNameLst>
                                          <p:attrName>ppt_x</p:attrName>
                                          <p:attrName>ppt_y</p:attrName>
                                        </p:attrNameLst>
                                      </p:cBhvr>
                                      <p:rCtr x="72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2" grpId="0"/>
      <p:bldP spid="2" grpId="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Accent Colo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481685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398522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319683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994197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853403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883987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837130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113570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Accent Colo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Accent Color 3">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Segoe UI" pitchFamily="34" charset="0"/>
                <a:cs typeface="Segoe UI" pitchFamily="34" charset="0"/>
              </a:defRPr>
            </a:lvl1pPr>
            <a:lvl2pPr marL="346553" indent="0">
              <a:buNone/>
              <a:defRPr>
                <a:gradFill>
                  <a:gsLst>
                    <a:gs pos="1250">
                      <a:srgbClr val="000000"/>
                    </a:gs>
                    <a:gs pos="100000">
                      <a:srgbClr val="000000"/>
                    </a:gs>
                  </a:gsLst>
                  <a:lin ang="5400000" scaled="0"/>
                </a:gradFill>
                <a:latin typeface="Segoe UI" pitchFamily="34" charset="0"/>
                <a:cs typeface="Segoe UI" pitchFamily="34" charset="0"/>
              </a:defRPr>
            </a:lvl2pPr>
            <a:lvl3pPr marL="584607" indent="0">
              <a:buNone/>
              <a:defRPr>
                <a:gradFill>
                  <a:gsLst>
                    <a:gs pos="1250">
                      <a:srgbClr val="000000"/>
                    </a:gs>
                    <a:gs pos="100000">
                      <a:srgbClr val="000000"/>
                    </a:gs>
                  </a:gsLst>
                  <a:lin ang="5400000" scaled="0"/>
                </a:gradFill>
                <a:latin typeface="Segoe UI" pitchFamily="34" charset="0"/>
                <a:cs typeface="Segoe UI" pitchFamily="34" charset="0"/>
              </a:defRPr>
            </a:lvl3pPr>
            <a:lvl4pPr marL="814563" indent="0">
              <a:buNone/>
              <a:defRPr>
                <a:gradFill>
                  <a:gsLst>
                    <a:gs pos="1250">
                      <a:srgbClr val="000000"/>
                    </a:gs>
                    <a:gs pos="100000">
                      <a:srgbClr val="000000"/>
                    </a:gs>
                  </a:gsLst>
                  <a:lin ang="5400000" scaled="0"/>
                </a:gradFill>
                <a:latin typeface="Segoe UI" pitchFamily="34" charset="0"/>
                <a:cs typeface="Segoe UI" pitchFamily="34" charset="0"/>
              </a:defRPr>
            </a:lvl4pPr>
            <a:lvl5pPr marL="1050997" indent="0">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257738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ck Notes slide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1 - ANIMATED">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2" y="903"/>
            <a:ext cx="12436918" cy="6992718"/>
          </a:xfrm>
          <a:prstGeom prst="rect">
            <a:avLst/>
          </a:prstGeom>
        </p:spPr>
      </p:pic>
      <p:grpSp>
        <p:nvGrpSpPr>
          <p:cNvPr id="3" name="Group 2"/>
          <p:cNvGrpSpPr/>
          <p:nvPr userDrawn="1"/>
        </p:nvGrpSpPr>
        <p:grpSpPr>
          <a:xfrm>
            <a:off x="5761038" y="-318"/>
            <a:ext cx="6675119" cy="6994843"/>
            <a:chOff x="5761038" y="-318"/>
            <a:chExt cx="6675119" cy="6994843"/>
          </a:xfrm>
        </p:grpSpPr>
        <p:grpSp>
          <p:nvGrpSpPr>
            <p:cNvPr id="2" name="Group 1"/>
            <p:cNvGrpSpPr/>
            <p:nvPr userDrawn="1"/>
          </p:nvGrpSpPr>
          <p:grpSpPr>
            <a:xfrm>
              <a:off x="5761038" y="-318"/>
              <a:ext cx="6675119" cy="6994843"/>
              <a:chOff x="5761038" y="-318"/>
              <a:chExt cx="6675119" cy="6994843"/>
            </a:xfrm>
          </p:grpSpPr>
          <p:sp>
            <p:nvSpPr>
              <p:cNvPr id="35" name="Rectangle 34"/>
              <p:cNvSpPr/>
              <p:nvPr userDrawn="1"/>
            </p:nvSpPr>
            <p:spPr bwMode="gray">
              <a:xfrm>
                <a:off x="5761038" y="-318"/>
                <a:ext cx="6675119" cy="6994843"/>
              </a:xfrm>
              <a:prstGeom prst="rect">
                <a:avLst/>
              </a:prstGeom>
              <a:solidFill>
                <a:srgbClr val="0072C6"/>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ea typeface="Segoe UI" pitchFamily="34" charset="0"/>
                  <a:cs typeface="Segoe UI" pitchFamily="34" charset="0"/>
                </a:endParaRPr>
              </a:p>
            </p:txBody>
          </p:sp>
          <p:pic>
            <p:nvPicPr>
              <p:cNvPr id="37" name="Picture 36"/>
              <p:cNvPicPr>
                <a:picLocks noChangeAspect="1"/>
              </p:cNvPicPr>
              <p:nvPr userDrawn="1"/>
            </p:nvPicPr>
            <p:blipFill>
              <a:blip r:embed="rId3"/>
              <a:stretch>
                <a:fillRect/>
              </a:stretch>
            </p:blipFill>
            <p:spPr>
              <a:xfrm>
                <a:off x="5958780" y="5410142"/>
                <a:ext cx="6035040" cy="473336"/>
              </a:xfrm>
              <a:prstGeom prst="rect">
                <a:avLst/>
              </a:prstGeom>
            </p:spPr>
          </p:pic>
        </p:grpSp>
        <p:sp>
          <p:nvSpPr>
            <p:cNvPr id="22" name="Freeform 21"/>
            <p:cNvSpPr>
              <a:spLocks noEditPoints="1"/>
            </p:cNvSpPr>
            <p:nvPr userDrawn="1"/>
          </p:nvSpPr>
          <p:spPr bwMode="auto">
            <a:xfrm>
              <a:off x="5953125" y="476250"/>
              <a:ext cx="4746625" cy="3349624"/>
            </a:xfrm>
            <a:custGeom>
              <a:avLst/>
              <a:gdLst>
                <a:gd name="T0" fmla="*/ 57 w 1966"/>
                <a:gd name="T1" fmla="*/ 376 h 1387"/>
                <a:gd name="T2" fmla="*/ 343 w 1966"/>
                <a:gd name="T3" fmla="*/ 374 h 1387"/>
                <a:gd name="T4" fmla="*/ 318 w 1966"/>
                <a:gd name="T5" fmla="*/ 420 h 1387"/>
                <a:gd name="T6" fmla="*/ 242 w 1966"/>
                <a:gd name="T7" fmla="*/ 562 h 1387"/>
                <a:gd name="T8" fmla="*/ 742 w 1966"/>
                <a:gd name="T9" fmla="*/ 145 h 1387"/>
                <a:gd name="T10" fmla="*/ 518 w 1966"/>
                <a:gd name="T11" fmla="*/ 120 h 1387"/>
                <a:gd name="T12" fmla="*/ 649 w 1966"/>
                <a:gd name="T13" fmla="*/ 154 h 1387"/>
                <a:gd name="T14" fmla="*/ 1043 w 1966"/>
                <a:gd name="T15" fmla="*/ 361 h 1387"/>
                <a:gd name="T16" fmla="*/ 972 w 1966"/>
                <a:gd name="T17" fmla="*/ 154 h 1387"/>
                <a:gd name="T18" fmla="*/ 817 w 1966"/>
                <a:gd name="T19" fmla="*/ 278 h 1387"/>
                <a:gd name="T20" fmla="*/ 228 w 1966"/>
                <a:gd name="T21" fmla="*/ 1342 h 1387"/>
                <a:gd name="T22" fmla="*/ 231 w 1966"/>
                <a:gd name="T23" fmla="*/ 1104 h 1387"/>
                <a:gd name="T24" fmla="*/ 23 w 1966"/>
                <a:gd name="T25" fmla="*/ 1084 h 1387"/>
                <a:gd name="T26" fmla="*/ 112 w 1966"/>
                <a:gd name="T27" fmla="*/ 1235 h 1387"/>
                <a:gd name="T28" fmla="*/ 413 w 1966"/>
                <a:gd name="T29" fmla="*/ 1006 h 1387"/>
                <a:gd name="T30" fmla="*/ 493 w 1966"/>
                <a:gd name="T31" fmla="*/ 1342 h 1387"/>
                <a:gd name="T32" fmla="*/ 411 w 1966"/>
                <a:gd name="T33" fmla="*/ 1042 h 1387"/>
                <a:gd name="T34" fmla="*/ 713 w 1966"/>
                <a:gd name="T35" fmla="*/ 1004 h 1387"/>
                <a:gd name="T36" fmla="*/ 586 w 1966"/>
                <a:gd name="T37" fmla="*/ 1343 h 1387"/>
                <a:gd name="T38" fmla="*/ 1034 w 1966"/>
                <a:gd name="T39" fmla="*/ 1250 h 1387"/>
                <a:gd name="T40" fmla="*/ 991 w 1966"/>
                <a:gd name="T41" fmla="*/ 1285 h 1387"/>
                <a:gd name="T42" fmla="*/ 1083 w 1966"/>
                <a:gd name="T43" fmla="*/ 1250 h 1387"/>
                <a:gd name="T44" fmla="*/ 991 w 1966"/>
                <a:gd name="T45" fmla="*/ 1085 h 1387"/>
                <a:gd name="T46" fmla="*/ 38 w 1966"/>
                <a:gd name="T47" fmla="*/ 859 h 1387"/>
                <a:gd name="T48" fmla="*/ 210 w 1966"/>
                <a:gd name="T49" fmla="*/ 628 h 1387"/>
                <a:gd name="T50" fmla="*/ 138 w 1966"/>
                <a:gd name="T51" fmla="*/ 880 h 1387"/>
                <a:gd name="T52" fmla="*/ 256 w 1966"/>
                <a:gd name="T53" fmla="*/ 790 h 1387"/>
                <a:gd name="T54" fmla="*/ 428 w 1966"/>
                <a:gd name="T55" fmla="*/ 869 h 1387"/>
                <a:gd name="T56" fmla="*/ 297 w 1966"/>
                <a:gd name="T57" fmla="*/ 857 h 1387"/>
                <a:gd name="T58" fmla="*/ 357 w 1966"/>
                <a:gd name="T59" fmla="*/ 697 h 1387"/>
                <a:gd name="T60" fmla="*/ 525 w 1966"/>
                <a:gd name="T61" fmla="*/ 774 h 1387"/>
                <a:gd name="T62" fmla="*/ 525 w 1966"/>
                <a:gd name="T63" fmla="*/ 723 h 1387"/>
                <a:gd name="T64" fmla="*/ 667 w 1966"/>
                <a:gd name="T65" fmla="*/ 894 h 1387"/>
                <a:gd name="T66" fmla="*/ 760 w 1966"/>
                <a:gd name="T67" fmla="*/ 685 h 1387"/>
                <a:gd name="T68" fmla="*/ 741 w 1966"/>
                <a:gd name="T69" fmla="*/ 894 h 1387"/>
                <a:gd name="T70" fmla="*/ 741 w 1966"/>
                <a:gd name="T71" fmla="*/ 648 h 1387"/>
                <a:gd name="T72" fmla="*/ 850 w 1966"/>
                <a:gd name="T73" fmla="*/ 790 h 1387"/>
                <a:gd name="T74" fmla="*/ 920 w 1966"/>
                <a:gd name="T75" fmla="*/ 899 h 1387"/>
                <a:gd name="T76" fmla="*/ 984 w 1966"/>
                <a:gd name="T77" fmla="*/ 707 h 1387"/>
                <a:gd name="T78" fmla="*/ 967 w 1966"/>
                <a:gd name="T79" fmla="*/ 717 h 1387"/>
                <a:gd name="T80" fmla="*/ 1155 w 1966"/>
                <a:gd name="T81" fmla="*/ 704 h 1387"/>
                <a:gd name="T82" fmla="*/ 1056 w 1966"/>
                <a:gd name="T83" fmla="*/ 894 h 1387"/>
                <a:gd name="T84" fmla="*/ 1098 w 1966"/>
                <a:gd name="T85" fmla="*/ 694 h 1387"/>
                <a:gd name="T86" fmla="*/ 1210 w 1966"/>
                <a:gd name="T87" fmla="*/ 857 h 1387"/>
                <a:gd name="T88" fmla="*/ 1196 w 1966"/>
                <a:gd name="T89" fmla="*/ 870 h 1387"/>
                <a:gd name="T90" fmla="*/ 1345 w 1966"/>
                <a:gd name="T91" fmla="*/ 782 h 1387"/>
                <a:gd name="T92" fmla="*/ 1264 w 1966"/>
                <a:gd name="T93" fmla="*/ 697 h 1387"/>
                <a:gd name="T94" fmla="*/ 1539 w 1966"/>
                <a:gd name="T95" fmla="*/ 772 h 1387"/>
                <a:gd name="T96" fmla="*/ 1397 w 1966"/>
                <a:gd name="T97" fmla="*/ 894 h 1387"/>
                <a:gd name="T98" fmla="*/ 1488 w 1966"/>
                <a:gd name="T99" fmla="*/ 680 h 1387"/>
                <a:gd name="T100" fmla="*/ 1756 w 1966"/>
                <a:gd name="T101" fmla="*/ 885 h 1387"/>
                <a:gd name="T102" fmla="*/ 1711 w 1966"/>
                <a:gd name="T103" fmla="*/ 680 h 1387"/>
                <a:gd name="T104" fmla="*/ 1625 w 1966"/>
                <a:gd name="T105" fmla="*/ 792 h 1387"/>
                <a:gd name="T106" fmla="*/ 1811 w 1966"/>
                <a:gd name="T107" fmla="*/ 790 h 1387"/>
                <a:gd name="T108" fmla="*/ 1882 w 1966"/>
                <a:gd name="T109" fmla="*/ 899 h 1387"/>
                <a:gd name="T110" fmla="*/ 1945 w 1966"/>
                <a:gd name="T111" fmla="*/ 707 h 1387"/>
                <a:gd name="T112" fmla="*/ 1929 w 1966"/>
                <a:gd name="T113" fmla="*/ 717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66" h="1387">
                  <a:moveTo>
                    <a:pt x="227" y="421"/>
                  </a:moveTo>
                  <a:cubicBezTo>
                    <a:pt x="8" y="421"/>
                    <a:pt x="8" y="421"/>
                    <a:pt x="8" y="421"/>
                  </a:cubicBezTo>
                  <a:cubicBezTo>
                    <a:pt x="8" y="0"/>
                    <a:pt x="8" y="0"/>
                    <a:pt x="8" y="0"/>
                  </a:cubicBezTo>
                  <a:cubicBezTo>
                    <a:pt x="57" y="0"/>
                    <a:pt x="57" y="0"/>
                    <a:pt x="57" y="0"/>
                  </a:cubicBezTo>
                  <a:cubicBezTo>
                    <a:pt x="57" y="376"/>
                    <a:pt x="57" y="376"/>
                    <a:pt x="57" y="376"/>
                  </a:cubicBezTo>
                  <a:cubicBezTo>
                    <a:pt x="227" y="376"/>
                    <a:pt x="227" y="376"/>
                    <a:pt x="227" y="376"/>
                  </a:cubicBezTo>
                  <a:lnTo>
                    <a:pt x="227" y="421"/>
                  </a:lnTo>
                  <a:close/>
                  <a:moveTo>
                    <a:pt x="434" y="120"/>
                  </a:moveTo>
                  <a:cubicBezTo>
                    <a:pt x="349" y="352"/>
                    <a:pt x="349" y="352"/>
                    <a:pt x="349" y="352"/>
                  </a:cubicBezTo>
                  <a:cubicBezTo>
                    <a:pt x="346" y="362"/>
                    <a:pt x="344" y="370"/>
                    <a:pt x="343" y="374"/>
                  </a:cubicBezTo>
                  <a:cubicBezTo>
                    <a:pt x="341" y="374"/>
                    <a:pt x="341" y="374"/>
                    <a:pt x="341" y="374"/>
                  </a:cubicBezTo>
                  <a:cubicBezTo>
                    <a:pt x="339" y="364"/>
                    <a:pt x="337" y="356"/>
                    <a:pt x="335" y="352"/>
                  </a:cubicBezTo>
                  <a:cubicBezTo>
                    <a:pt x="254" y="120"/>
                    <a:pt x="254" y="120"/>
                    <a:pt x="254" y="120"/>
                  </a:cubicBezTo>
                  <a:cubicBezTo>
                    <a:pt x="200" y="120"/>
                    <a:pt x="200" y="120"/>
                    <a:pt x="200" y="120"/>
                  </a:cubicBezTo>
                  <a:cubicBezTo>
                    <a:pt x="318" y="420"/>
                    <a:pt x="318" y="420"/>
                    <a:pt x="318" y="420"/>
                  </a:cubicBezTo>
                  <a:cubicBezTo>
                    <a:pt x="294" y="478"/>
                    <a:pt x="294" y="478"/>
                    <a:pt x="294" y="478"/>
                  </a:cubicBezTo>
                  <a:cubicBezTo>
                    <a:pt x="281" y="506"/>
                    <a:pt x="263" y="521"/>
                    <a:pt x="239" y="521"/>
                  </a:cubicBezTo>
                  <a:cubicBezTo>
                    <a:pt x="230" y="521"/>
                    <a:pt x="221" y="519"/>
                    <a:pt x="210" y="515"/>
                  </a:cubicBezTo>
                  <a:cubicBezTo>
                    <a:pt x="210" y="559"/>
                    <a:pt x="210" y="559"/>
                    <a:pt x="210" y="559"/>
                  </a:cubicBezTo>
                  <a:cubicBezTo>
                    <a:pt x="219" y="561"/>
                    <a:pt x="229" y="562"/>
                    <a:pt x="242" y="562"/>
                  </a:cubicBezTo>
                  <a:cubicBezTo>
                    <a:pt x="286" y="562"/>
                    <a:pt x="321" y="531"/>
                    <a:pt x="346" y="469"/>
                  </a:cubicBezTo>
                  <a:cubicBezTo>
                    <a:pt x="484" y="120"/>
                    <a:pt x="484" y="120"/>
                    <a:pt x="484" y="120"/>
                  </a:cubicBezTo>
                  <a:lnTo>
                    <a:pt x="434" y="120"/>
                  </a:lnTo>
                  <a:close/>
                  <a:moveTo>
                    <a:pt x="768" y="237"/>
                  </a:moveTo>
                  <a:cubicBezTo>
                    <a:pt x="768" y="197"/>
                    <a:pt x="759" y="167"/>
                    <a:pt x="742" y="145"/>
                  </a:cubicBezTo>
                  <a:cubicBezTo>
                    <a:pt x="724" y="123"/>
                    <a:pt x="699" y="113"/>
                    <a:pt x="666" y="113"/>
                  </a:cubicBezTo>
                  <a:cubicBezTo>
                    <a:pt x="623" y="113"/>
                    <a:pt x="590" y="132"/>
                    <a:pt x="567" y="170"/>
                  </a:cubicBezTo>
                  <a:cubicBezTo>
                    <a:pt x="566" y="170"/>
                    <a:pt x="566" y="170"/>
                    <a:pt x="566" y="170"/>
                  </a:cubicBezTo>
                  <a:cubicBezTo>
                    <a:pt x="566" y="120"/>
                    <a:pt x="566" y="120"/>
                    <a:pt x="566" y="120"/>
                  </a:cubicBezTo>
                  <a:cubicBezTo>
                    <a:pt x="518" y="120"/>
                    <a:pt x="518" y="120"/>
                    <a:pt x="518" y="120"/>
                  </a:cubicBezTo>
                  <a:cubicBezTo>
                    <a:pt x="518" y="421"/>
                    <a:pt x="518" y="421"/>
                    <a:pt x="518" y="421"/>
                  </a:cubicBezTo>
                  <a:cubicBezTo>
                    <a:pt x="566" y="421"/>
                    <a:pt x="566" y="421"/>
                    <a:pt x="566" y="421"/>
                  </a:cubicBezTo>
                  <a:cubicBezTo>
                    <a:pt x="566" y="249"/>
                    <a:pt x="566" y="249"/>
                    <a:pt x="566" y="249"/>
                  </a:cubicBezTo>
                  <a:cubicBezTo>
                    <a:pt x="566" y="222"/>
                    <a:pt x="574" y="199"/>
                    <a:pt x="590" y="181"/>
                  </a:cubicBezTo>
                  <a:cubicBezTo>
                    <a:pt x="605" y="163"/>
                    <a:pt x="625" y="154"/>
                    <a:pt x="649" y="154"/>
                  </a:cubicBezTo>
                  <a:cubicBezTo>
                    <a:pt x="696" y="154"/>
                    <a:pt x="719" y="186"/>
                    <a:pt x="719" y="249"/>
                  </a:cubicBezTo>
                  <a:cubicBezTo>
                    <a:pt x="719" y="421"/>
                    <a:pt x="719" y="421"/>
                    <a:pt x="719" y="421"/>
                  </a:cubicBezTo>
                  <a:cubicBezTo>
                    <a:pt x="768" y="421"/>
                    <a:pt x="768" y="421"/>
                    <a:pt x="768" y="421"/>
                  </a:cubicBezTo>
                  <a:lnTo>
                    <a:pt x="768" y="237"/>
                  </a:lnTo>
                  <a:close/>
                  <a:moveTo>
                    <a:pt x="1043" y="361"/>
                  </a:moveTo>
                  <a:cubicBezTo>
                    <a:pt x="1020" y="378"/>
                    <a:pt x="995" y="387"/>
                    <a:pt x="969" y="387"/>
                  </a:cubicBezTo>
                  <a:cubicBezTo>
                    <a:pt x="938" y="387"/>
                    <a:pt x="913" y="377"/>
                    <a:pt x="894" y="357"/>
                  </a:cubicBezTo>
                  <a:cubicBezTo>
                    <a:pt x="876" y="336"/>
                    <a:pt x="867" y="308"/>
                    <a:pt x="867" y="273"/>
                  </a:cubicBezTo>
                  <a:cubicBezTo>
                    <a:pt x="867" y="237"/>
                    <a:pt x="877" y="208"/>
                    <a:pt x="897" y="186"/>
                  </a:cubicBezTo>
                  <a:cubicBezTo>
                    <a:pt x="916" y="164"/>
                    <a:pt x="941" y="154"/>
                    <a:pt x="972" y="154"/>
                  </a:cubicBezTo>
                  <a:cubicBezTo>
                    <a:pt x="997" y="154"/>
                    <a:pt x="1021" y="162"/>
                    <a:pt x="1044" y="177"/>
                  </a:cubicBezTo>
                  <a:cubicBezTo>
                    <a:pt x="1044" y="128"/>
                    <a:pt x="1044" y="128"/>
                    <a:pt x="1044" y="128"/>
                  </a:cubicBezTo>
                  <a:cubicBezTo>
                    <a:pt x="1023" y="118"/>
                    <a:pt x="1000" y="113"/>
                    <a:pt x="974" y="113"/>
                  </a:cubicBezTo>
                  <a:cubicBezTo>
                    <a:pt x="926" y="113"/>
                    <a:pt x="888" y="128"/>
                    <a:pt x="860" y="158"/>
                  </a:cubicBezTo>
                  <a:cubicBezTo>
                    <a:pt x="832" y="189"/>
                    <a:pt x="817" y="228"/>
                    <a:pt x="817" y="278"/>
                  </a:cubicBezTo>
                  <a:cubicBezTo>
                    <a:pt x="817" y="322"/>
                    <a:pt x="830" y="358"/>
                    <a:pt x="856" y="385"/>
                  </a:cubicBezTo>
                  <a:cubicBezTo>
                    <a:pt x="883" y="414"/>
                    <a:pt x="917" y="428"/>
                    <a:pt x="960" y="428"/>
                  </a:cubicBezTo>
                  <a:cubicBezTo>
                    <a:pt x="992" y="428"/>
                    <a:pt x="1020" y="421"/>
                    <a:pt x="1043" y="407"/>
                  </a:cubicBezTo>
                  <a:lnTo>
                    <a:pt x="1043" y="361"/>
                  </a:lnTo>
                  <a:close/>
                  <a:moveTo>
                    <a:pt x="228" y="1342"/>
                  </a:moveTo>
                  <a:cubicBezTo>
                    <a:pt x="55" y="1342"/>
                    <a:pt x="55" y="1342"/>
                    <a:pt x="55" y="1342"/>
                  </a:cubicBezTo>
                  <a:cubicBezTo>
                    <a:pt x="55" y="1341"/>
                    <a:pt x="55" y="1341"/>
                    <a:pt x="55" y="1341"/>
                  </a:cubicBezTo>
                  <a:cubicBezTo>
                    <a:pt x="141" y="1257"/>
                    <a:pt x="141" y="1257"/>
                    <a:pt x="141" y="1257"/>
                  </a:cubicBezTo>
                  <a:cubicBezTo>
                    <a:pt x="174" y="1225"/>
                    <a:pt x="197" y="1198"/>
                    <a:pt x="210" y="1176"/>
                  </a:cubicBezTo>
                  <a:cubicBezTo>
                    <a:pt x="224" y="1152"/>
                    <a:pt x="231" y="1128"/>
                    <a:pt x="231" y="1104"/>
                  </a:cubicBezTo>
                  <a:cubicBezTo>
                    <a:pt x="231" y="1075"/>
                    <a:pt x="222" y="1052"/>
                    <a:pt x="205" y="1034"/>
                  </a:cubicBezTo>
                  <a:cubicBezTo>
                    <a:pt x="186" y="1015"/>
                    <a:pt x="159" y="1006"/>
                    <a:pt x="124" y="1006"/>
                  </a:cubicBezTo>
                  <a:cubicBezTo>
                    <a:pt x="104" y="1006"/>
                    <a:pt x="84" y="1010"/>
                    <a:pt x="64" y="1017"/>
                  </a:cubicBezTo>
                  <a:cubicBezTo>
                    <a:pt x="47" y="1023"/>
                    <a:pt x="33" y="1031"/>
                    <a:pt x="23" y="1039"/>
                  </a:cubicBezTo>
                  <a:cubicBezTo>
                    <a:pt x="23" y="1084"/>
                    <a:pt x="23" y="1084"/>
                    <a:pt x="23" y="1084"/>
                  </a:cubicBezTo>
                  <a:cubicBezTo>
                    <a:pt x="54" y="1056"/>
                    <a:pt x="85" y="1042"/>
                    <a:pt x="119" y="1042"/>
                  </a:cubicBezTo>
                  <a:cubicBezTo>
                    <a:pt x="141" y="1042"/>
                    <a:pt x="159" y="1047"/>
                    <a:pt x="171" y="1059"/>
                  </a:cubicBezTo>
                  <a:cubicBezTo>
                    <a:pt x="183" y="1071"/>
                    <a:pt x="189" y="1087"/>
                    <a:pt x="189" y="1108"/>
                  </a:cubicBezTo>
                  <a:cubicBezTo>
                    <a:pt x="189" y="1128"/>
                    <a:pt x="184" y="1146"/>
                    <a:pt x="174" y="1163"/>
                  </a:cubicBezTo>
                  <a:cubicBezTo>
                    <a:pt x="163" y="1181"/>
                    <a:pt x="143" y="1205"/>
                    <a:pt x="112" y="1235"/>
                  </a:cubicBezTo>
                  <a:cubicBezTo>
                    <a:pt x="4" y="1343"/>
                    <a:pt x="4" y="1343"/>
                    <a:pt x="4" y="1343"/>
                  </a:cubicBezTo>
                  <a:cubicBezTo>
                    <a:pt x="4" y="1380"/>
                    <a:pt x="4" y="1380"/>
                    <a:pt x="4" y="1380"/>
                  </a:cubicBezTo>
                  <a:cubicBezTo>
                    <a:pt x="228" y="1380"/>
                    <a:pt x="228" y="1380"/>
                    <a:pt x="228" y="1380"/>
                  </a:cubicBezTo>
                  <a:lnTo>
                    <a:pt x="228" y="1342"/>
                  </a:lnTo>
                  <a:close/>
                  <a:moveTo>
                    <a:pt x="413" y="1006"/>
                  </a:moveTo>
                  <a:cubicBezTo>
                    <a:pt x="374" y="1006"/>
                    <a:pt x="345" y="1021"/>
                    <a:pt x="323" y="1051"/>
                  </a:cubicBezTo>
                  <a:cubicBezTo>
                    <a:pt x="299" y="1084"/>
                    <a:pt x="287" y="1135"/>
                    <a:pt x="287" y="1204"/>
                  </a:cubicBezTo>
                  <a:cubicBezTo>
                    <a:pt x="287" y="1266"/>
                    <a:pt x="299" y="1313"/>
                    <a:pt x="322" y="1344"/>
                  </a:cubicBezTo>
                  <a:cubicBezTo>
                    <a:pt x="342" y="1373"/>
                    <a:pt x="370" y="1387"/>
                    <a:pt x="405" y="1387"/>
                  </a:cubicBezTo>
                  <a:cubicBezTo>
                    <a:pt x="442" y="1387"/>
                    <a:pt x="471" y="1372"/>
                    <a:pt x="493" y="1342"/>
                  </a:cubicBezTo>
                  <a:cubicBezTo>
                    <a:pt x="517" y="1309"/>
                    <a:pt x="530" y="1260"/>
                    <a:pt x="530" y="1195"/>
                  </a:cubicBezTo>
                  <a:cubicBezTo>
                    <a:pt x="530" y="1069"/>
                    <a:pt x="491" y="1006"/>
                    <a:pt x="413" y="1006"/>
                  </a:cubicBezTo>
                  <a:close/>
                  <a:moveTo>
                    <a:pt x="409" y="1351"/>
                  </a:moveTo>
                  <a:cubicBezTo>
                    <a:pt x="357" y="1351"/>
                    <a:pt x="331" y="1301"/>
                    <a:pt x="331" y="1201"/>
                  </a:cubicBezTo>
                  <a:cubicBezTo>
                    <a:pt x="331" y="1095"/>
                    <a:pt x="358" y="1042"/>
                    <a:pt x="411" y="1042"/>
                  </a:cubicBezTo>
                  <a:cubicBezTo>
                    <a:pt x="461" y="1042"/>
                    <a:pt x="486" y="1094"/>
                    <a:pt x="486" y="1199"/>
                  </a:cubicBezTo>
                  <a:cubicBezTo>
                    <a:pt x="486" y="1300"/>
                    <a:pt x="460" y="1351"/>
                    <a:pt x="409" y="1351"/>
                  </a:cubicBezTo>
                  <a:close/>
                  <a:moveTo>
                    <a:pt x="796" y="1343"/>
                  </a:moveTo>
                  <a:cubicBezTo>
                    <a:pt x="713" y="1343"/>
                    <a:pt x="713" y="1343"/>
                    <a:pt x="713" y="1343"/>
                  </a:cubicBezTo>
                  <a:cubicBezTo>
                    <a:pt x="713" y="1004"/>
                    <a:pt x="713" y="1004"/>
                    <a:pt x="713" y="1004"/>
                  </a:cubicBezTo>
                  <a:cubicBezTo>
                    <a:pt x="584" y="1043"/>
                    <a:pt x="584" y="1043"/>
                    <a:pt x="584" y="1043"/>
                  </a:cubicBezTo>
                  <a:cubicBezTo>
                    <a:pt x="584" y="1083"/>
                    <a:pt x="584" y="1083"/>
                    <a:pt x="584" y="1083"/>
                  </a:cubicBezTo>
                  <a:cubicBezTo>
                    <a:pt x="670" y="1057"/>
                    <a:pt x="670" y="1057"/>
                    <a:pt x="670" y="1057"/>
                  </a:cubicBezTo>
                  <a:cubicBezTo>
                    <a:pt x="670" y="1343"/>
                    <a:pt x="670" y="1343"/>
                    <a:pt x="670" y="1343"/>
                  </a:cubicBezTo>
                  <a:cubicBezTo>
                    <a:pt x="586" y="1343"/>
                    <a:pt x="586" y="1343"/>
                    <a:pt x="586" y="1343"/>
                  </a:cubicBezTo>
                  <a:cubicBezTo>
                    <a:pt x="586" y="1380"/>
                    <a:pt x="586" y="1380"/>
                    <a:pt x="586" y="1380"/>
                  </a:cubicBezTo>
                  <a:cubicBezTo>
                    <a:pt x="796" y="1380"/>
                    <a:pt x="796" y="1380"/>
                    <a:pt x="796" y="1380"/>
                  </a:cubicBezTo>
                  <a:lnTo>
                    <a:pt x="796" y="1343"/>
                  </a:lnTo>
                  <a:close/>
                  <a:moveTo>
                    <a:pt x="1083" y="1250"/>
                  </a:moveTo>
                  <a:cubicBezTo>
                    <a:pt x="1034" y="1250"/>
                    <a:pt x="1034" y="1250"/>
                    <a:pt x="1034" y="1250"/>
                  </a:cubicBezTo>
                  <a:cubicBezTo>
                    <a:pt x="1034" y="1006"/>
                    <a:pt x="1034" y="1006"/>
                    <a:pt x="1034" y="1006"/>
                  </a:cubicBezTo>
                  <a:cubicBezTo>
                    <a:pt x="981" y="1006"/>
                    <a:pt x="981" y="1006"/>
                    <a:pt x="981" y="1006"/>
                  </a:cubicBezTo>
                  <a:cubicBezTo>
                    <a:pt x="812" y="1257"/>
                    <a:pt x="812" y="1257"/>
                    <a:pt x="812" y="1257"/>
                  </a:cubicBezTo>
                  <a:cubicBezTo>
                    <a:pt x="812" y="1285"/>
                    <a:pt x="812" y="1285"/>
                    <a:pt x="812" y="1285"/>
                  </a:cubicBezTo>
                  <a:cubicBezTo>
                    <a:pt x="991" y="1285"/>
                    <a:pt x="991" y="1285"/>
                    <a:pt x="991" y="1285"/>
                  </a:cubicBezTo>
                  <a:cubicBezTo>
                    <a:pt x="991" y="1387"/>
                    <a:pt x="991" y="1387"/>
                    <a:pt x="991" y="1387"/>
                  </a:cubicBezTo>
                  <a:cubicBezTo>
                    <a:pt x="1034" y="1387"/>
                    <a:pt x="1034" y="1387"/>
                    <a:pt x="1034" y="1387"/>
                  </a:cubicBezTo>
                  <a:cubicBezTo>
                    <a:pt x="1034" y="1285"/>
                    <a:pt x="1034" y="1285"/>
                    <a:pt x="1034" y="1285"/>
                  </a:cubicBezTo>
                  <a:cubicBezTo>
                    <a:pt x="1083" y="1285"/>
                    <a:pt x="1083" y="1285"/>
                    <a:pt x="1083" y="1285"/>
                  </a:cubicBezTo>
                  <a:lnTo>
                    <a:pt x="1083" y="1250"/>
                  </a:lnTo>
                  <a:close/>
                  <a:moveTo>
                    <a:pt x="860" y="1250"/>
                  </a:moveTo>
                  <a:cubicBezTo>
                    <a:pt x="976" y="1076"/>
                    <a:pt x="976" y="1076"/>
                    <a:pt x="976" y="1076"/>
                  </a:cubicBezTo>
                  <a:cubicBezTo>
                    <a:pt x="984" y="1062"/>
                    <a:pt x="988" y="1053"/>
                    <a:pt x="991" y="1046"/>
                  </a:cubicBezTo>
                  <a:cubicBezTo>
                    <a:pt x="992" y="1046"/>
                    <a:pt x="992" y="1046"/>
                    <a:pt x="992" y="1046"/>
                  </a:cubicBezTo>
                  <a:cubicBezTo>
                    <a:pt x="991" y="1061"/>
                    <a:pt x="991" y="1074"/>
                    <a:pt x="991" y="1085"/>
                  </a:cubicBezTo>
                  <a:cubicBezTo>
                    <a:pt x="991" y="1250"/>
                    <a:pt x="991" y="1250"/>
                    <a:pt x="991" y="1250"/>
                  </a:cubicBezTo>
                  <a:lnTo>
                    <a:pt x="860" y="1250"/>
                  </a:lnTo>
                  <a:close/>
                  <a:moveTo>
                    <a:pt x="210" y="884"/>
                  </a:moveTo>
                  <a:cubicBezTo>
                    <a:pt x="187" y="894"/>
                    <a:pt x="162" y="899"/>
                    <a:pt x="136" y="899"/>
                  </a:cubicBezTo>
                  <a:cubicBezTo>
                    <a:pt x="96" y="899"/>
                    <a:pt x="63" y="885"/>
                    <a:pt x="38" y="859"/>
                  </a:cubicBezTo>
                  <a:cubicBezTo>
                    <a:pt x="13" y="832"/>
                    <a:pt x="0" y="797"/>
                    <a:pt x="0" y="753"/>
                  </a:cubicBezTo>
                  <a:cubicBezTo>
                    <a:pt x="0" y="706"/>
                    <a:pt x="14" y="668"/>
                    <a:pt x="41" y="639"/>
                  </a:cubicBezTo>
                  <a:cubicBezTo>
                    <a:pt x="69" y="610"/>
                    <a:pt x="103" y="596"/>
                    <a:pt x="146" y="596"/>
                  </a:cubicBezTo>
                  <a:cubicBezTo>
                    <a:pt x="168" y="596"/>
                    <a:pt x="190" y="600"/>
                    <a:pt x="210" y="607"/>
                  </a:cubicBezTo>
                  <a:cubicBezTo>
                    <a:pt x="210" y="628"/>
                    <a:pt x="210" y="628"/>
                    <a:pt x="210" y="628"/>
                  </a:cubicBezTo>
                  <a:cubicBezTo>
                    <a:pt x="190" y="619"/>
                    <a:pt x="168" y="614"/>
                    <a:pt x="145" y="614"/>
                  </a:cubicBezTo>
                  <a:cubicBezTo>
                    <a:pt x="108" y="614"/>
                    <a:pt x="79" y="627"/>
                    <a:pt x="56" y="652"/>
                  </a:cubicBezTo>
                  <a:cubicBezTo>
                    <a:pt x="33" y="677"/>
                    <a:pt x="21" y="710"/>
                    <a:pt x="21" y="751"/>
                  </a:cubicBezTo>
                  <a:cubicBezTo>
                    <a:pt x="21" y="791"/>
                    <a:pt x="32" y="823"/>
                    <a:pt x="54" y="846"/>
                  </a:cubicBezTo>
                  <a:cubicBezTo>
                    <a:pt x="76" y="869"/>
                    <a:pt x="104" y="880"/>
                    <a:pt x="138" y="880"/>
                  </a:cubicBezTo>
                  <a:cubicBezTo>
                    <a:pt x="165" y="880"/>
                    <a:pt x="189" y="875"/>
                    <a:pt x="210" y="865"/>
                  </a:cubicBezTo>
                  <a:lnTo>
                    <a:pt x="210" y="884"/>
                  </a:lnTo>
                  <a:close/>
                  <a:moveTo>
                    <a:pt x="355" y="899"/>
                  </a:moveTo>
                  <a:cubicBezTo>
                    <a:pt x="325" y="899"/>
                    <a:pt x="301" y="889"/>
                    <a:pt x="283" y="869"/>
                  </a:cubicBezTo>
                  <a:cubicBezTo>
                    <a:pt x="265" y="849"/>
                    <a:pt x="256" y="823"/>
                    <a:pt x="256" y="790"/>
                  </a:cubicBezTo>
                  <a:cubicBezTo>
                    <a:pt x="256" y="756"/>
                    <a:pt x="265" y="729"/>
                    <a:pt x="284" y="709"/>
                  </a:cubicBezTo>
                  <a:cubicBezTo>
                    <a:pt x="303" y="689"/>
                    <a:pt x="327" y="680"/>
                    <a:pt x="357" y="680"/>
                  </a:cubicBezTo>
                  <a:cubicBezTo>
                    <a:pt x="387" y="680"/>
                    <a:pt x="411" y="689"/>
                    <a:pt x="428" y="709"/>
                  </a:cubicBezTo>
                  <a:cubicBezTo>
                    <a:pt x="445" y="728"/>
                    <a:pt x="454" y="755"/>
                    <a:pt x="454" y="790"/>
                  </a:cubicBezTo>
                  <a:cubicBezTo>
                    <a:pt x="454" y="822"/>
                    <a:pt x="445" y="849"/>
                    <a:pt x="428" y="869"/>
                  </a:cubicBezTo>
                  <a:cubicBezTo>
                    <a:pt x="410" y="889"/>
                    <a:pt x="386" y="899"/>
                    <a:pt x="355" y="899"/>
                  </a:cubicBezTo>
                  <a:close/>
                  <a:moveTo>
                    <a:pt x="357" y="697"/>
                  </a:moveTo>
                  <a:cubicBezTo>
                    <a:pt x="332" y="697"/>
                    <a:pt x="312" y="705"/>
                    <a:pt x="298" y="722"/>
                  </a:cubicBezTo>
                  <a:cubicBezTo>
                    <a:pt x="283" y="738"/>
                    <a:pt x="276" y="761"/>
                    <a:pt x="276" y="791"/>
                  </a:cubicBezTo>
                  <a:cubicBezTo>
                    <a:pt x="276" y="818"/>
                    <a:pt x="283" y="840"/>
                    <a:pt x="297" y="857"/>
                  </a:cubicBezTo>
                  <a:cubicBezTo>
                    <a:pt x="311" y="873"/>
                    <a:pt x="331" y="882"/>
                    <a:pt x="356" y="882"/>
                  </a:cubicBezTo>
                  <a:cubicBezTo>
                    <a:pt x="381" y="882"/>
                    <a:pt x="400" y="874"/>
                    <a:pt x="414" y="857"/>
                  </a:cubicBezTo>
                  <a:cubicBezTo>
                    <a:pt x="428" y="841"/>
                    <a:pt x="434" y="818"/>
                    <a:pt x="434" y="789"/>
                  </a:cubicBezTo>
                  <a:cubicBezTo>
                    <a:pt x="434" y="759"/>
                    <a:pt x="428" y="737"/>
                    <a:pt x="414" y="721"/>
                  </a:cubicBezTo>
                  <a:cubicBezTo>
                    <a:pt x="401" y="705"/>
                    <a:pt x="381" y="697"/>
                    <a:pt x="357" y="697"/>
                  </a:cubicBezTo>
                  <a:close/>
                  <a:moveTo>
                    <a:pt x="648" y="894"/>
                  </a:moveTo>
                  <a:cubicBezTo>
                    <a:pt x="648" y="772"/>
                    <a:pt x="648" y="772"/>
                    <a:pt x="648" y="772"/>
                  </a:cubicBezTo>
                  <a:cubicBezTo>
                    <a:pt x="648" y="722"/>
                    <a:pt x="630" y="697"/>
                    <a:pt x="594" y="697"/>
                  </a:cubicBezTo>
                  <a:cubicBezTo>
                    <a:pt x="574" y="697"/>
                    <a:pt x="557" y="704"/>
                    <a:pt x="544" y="719"/>
                  </a:cubicBezTo>
                  <a:cubicBezTo>
                    <a:pt x="531" y="734"/>
                    <a:pt x="525" y="752"/>
                    <a:pt x="525" y="774"/>
                  </a:cubicBezTo>
                  <a:cubicBezTo>
                    <a:pt x="525" y="894"/>
                    <a:pt x="525" y="894"/>
                    <a:pt x="525" y="894"/>
                  </a:cubicBezTo>
                  <a:cubicBezTo>
                    <a:pt x="506" y="894"/>
                    <a:pt x="506" y="894"/>
                    <a:pt x="506" y="894"/>
                  </a:cubicBezTo>
                  <a:cubicBezTo>
                    <a:pt x="506" y="685"/>
                    <a:pt x="506" y="685"/>
                    <a:pt x="506" y="685"/>
                  </a:cubicBezTo>
                  <a:cubicBezTo>
                    <a:pt x="525" y="685"/>
                    <a:pt x="525" y="685"/>
                    <a:pt x="525" y="685"/>
                  </a:cubicBezTo>
                  <a:cubicBezTo>
                    <a:pt x="525" y="723"/>
                    <a:pt x="525" y="723"/>
                    <a:pt x="525" y="723"/>
                  </a:cubicBezTo>
                  <a:cubicBezTo>
                    <a:pt x="526" y="723"/>
                    <a:pt x="526" y="723"/>
                    <a:pt x="526" y="723"/>
                  </a:cubicBezTo>
                  <a:cubicBezTo>
                    <a:pt x="541" y="694"/>
                    <a:pt x="565" y="680"/>
                    <a:pt x="597" y="680"/>
                  </a:cubicBezTo>
                  <a:cubicBezTo>
                    <a:pt x="620" y="680"/>
                    <a:pt x="637" y="687"/>
                    <a:pt x="649" y="702"/>
                  </a:cubicBezTo>
                  <a:cubicBezTo>
                    <a:pt x="661" y="717"/>
                    <a:pt x="667" y="739"/>
                    <a:pt x="667" y="767"/>
                  </a:cubicBezTo>
                  <a:cubicBezTo>
                    <a:pt x="667" y="894"/>
                    <a:pt x="667" y="894"/>
                    <a:pt x="667" y="894"/>
                  </a:cubicBezTo>
                  <a:lnTo>
                    <a:pt x="648" y="894"/>
                  </a:lnTo>
                  <a:close/>
                  <a:moveTo>
                    <a:pt x="821" y="604"/>
                  </a:moveTo>
                  <a:cubicBezTo>
                    <a:pt x="816" y="600"/>
                    <a:pt x="809" y="598"/>
                    <a:pt x="798" y="598"/>
                  </a:cubicBezTo>
                  <a:cubicBezTo>
                    <a:pt x="773" y="598"/>
                    <a:pt x="760" y="615"/>
                    <a:pt x="760" y="650"/>
                  </a:cubicBezTo>
                  <a:cubicBezTo>
                    <a:pt x="760" y="685"/>
                    <a:pt x="760" y="685"/>
                    <a:pt x="760" y="685"/>
                  </a:cubicBezTo>
                  <a:cubicBezTo>
                    <a:pt x="815" y="685"/>
                    <a:pt x="815" y="685"/>
                    <a:pt x="815" y="685"/>
                  </a:cubicBezTo>
                  <a:cubicBezTo>
                    <a:pt x="815" y="702"/>
                    <a:pt x="815" y="702"/>
                    <a:pt x="815" y="702"/>
                  </a:cubicBezTo>
                  <a:cubicBezTo>
                    <a:pt x="760" y="702"/>
                    <a:pt x="760" y="702"/>
                    <a:pt x="760" y="702"/>
                  </a:cubicBezTo>
                  <a:cubicBezTo>
                    <a:pt x="760" y="894"/>
                    <a:pt x="760" y="894"/>
                    <a:pt x="760" y="894"/>
                  </a:cubicBezTo>
                  <a:cubicBezTo>
                    <a:pt x="741" y="894"/>
                    <a:pt x="741" y="894"/>
                    <a:pt x="741" y="894"/>
                  </a:cubicBezTo>
                  <a:cubicBezTo>
                    <a:pt x="741" y="702"/>
                    <a:pt x="741" y="702"/>
                    <a:pt x="741" y="702"/>
                  </a:cubicBezTo>
                  <a:cubicBezTo>
                    <a:pt x="703" y="702"/>
                    <a:pt x="703" y="702"/>
                    <a:pt x="703" y="702"/>
                  </a:cubicBezTo>
                  <a:cubicBezTo>
                    <a:pt x="703" y="685"/>
                    <a:pt x="703" y="685"/>
                    <a:pt x="703" y="685"/>
                  </a:cubicBezTo>
                  <a:cubicBezTo>
                    <a:pt x="741" y="685"/>
                    <a:pt x="741" y="685"/>
                    <a:pt x="741" y="685"/>
                  </a:cubicBezTo>
                  <a:cubicBezTo>
                    <a:pt x="741" y="648"/>
                    <a:pt x="741" y="648"/>
                    <a:pt x="741" y="648"/>
                  </a:cubicBezTo>
                  <a:cubicBezTo>
                    <a:pt x="741" y="626"/>
                    <a:pt x="747" y="610"/>
                    <a:pt x="758" y="598"/>
                  </a:cubicBezTo>
                  <a:cubicBezTo>
                    <a:pt x="769" y="587"/>
                    <a:pt x="783" y="581"/>
                    <a:pt x="799" y="581"/>
                  </a:cubicBezTo>
                  <a:cubicBezTo>
                    <a:pt x="808" y="581"/>
                    <a:pt x="815" y="582"/>
                    <a:pt x="821" y="585"/>
                  </a:cubicBezTo>
                  <a:lnTo>
                    <a:pt x="821" y="604"/>
                  </a:lnTo>
                  <a:close/>
                  <a:moveTo>
                    <a:pt x="850" y="790"/>
                  </a:moveTo>
                  <a:cubicBezTo>
                    <a:pt x="850" y="819"/>
                    <a:pt x="856" y="841"/>
                    <a:pt x="870" y="857"/>
                  </a:cubicBezTo>
                  <a:cubicBezTo>
                    <a:pt x="883" y="874"/>
                    <a:pt x="901" y="882"/>
                    <a:pt x="924" y="882"/>
                  </a:cubicBezTo>
                  <a:cubicBezTo>
                    <a:pt x="948" y="882"/>
                    <a:pt x="970" y="873"/>
                    <a:pt x="993" y="856"/>
                  </a:cubicBezTo>
                  <a:cubicBezTo>
                    <a:pt x="993" y="876"/>
                    <a:pt x="993" y="876"/>
                    <a:pt x="993" y="876"/>
                  </a:cubicBezTo>
                  <a:cubicBezTo>
                    <a:pt x="971" y="891"/>
                    <a:pt x="947" y="899"/>
                    <a:pt x="920" y="899"/>
                  </a:cubicBezTo>
                  <a:cubicBezTo>
                    <a:pt x="893" y="899"/>
                    <a:pt x="872" y="889"/>
                    <a:pt x="855" y="870"/>
                  </a:cubicBezTo>
                  <a:cubicBezTo>
                    <a:pt x="838" y="851"/>
                    <a:pt x="830" y="823"/>
                    <a:pt x="830" y="788"/>
                  </a:cubicBezTo>
                  <a:cubicBezTo>
                    <a:pt x="830" y="758"/>
                    <a:pt x="839" y="732"/>
                    <a:pt x="856" y="711"/>
                  </a:cubicBezTo>
                  <a:cubicBezTo>
                    <a:pt x="873" y="690"/>
                    <a:pt x="896" y="680"/>
                    <a:pt x="924" y="680"/>
                  </a:cubicBezTo>
                  <a:cubicBezTo>
                    <a:pt x="950" y="680"/>
                    <a:pt x="970" y="689"/>
                    <a:pt x="984" y="707"/>
                  </a:cubicBezTo>
                  <a:cubicBezTo>
                    <a:pt x="997" y="725"/>
                    <a:pt x="1004" y="750"/>
                    <a:pt x="1004" y="782"/>
                  </a:cubicBezTo>
                  <a:cubicBezTo>
                    <a:pt x="1004" y="790"/>
                    <a:pt x="1004" y="790"/>
                    <a:pt x="1004" y="790"/>
                  </a:cubicBezTo>
                  <a:lnTo>
                    <a:pt x="850" y="790"/>
                  </a:lnTo>
                  <a:close/>
                  <a:moveTo>
                    <a:pt x="985" y="773"/>
                  </a:moveTo>
                  <a:cubicBezTo>
                    <a:pt x="984" y="749"/>
                    <a:pt x="978" y="730"/>
                    <a:pt x="967" y="717"/>
                  </a:cubicBezTo>
                  <a:cubicBezTo>
                    <a:pt x="957" y="703"/>
                    <a:pt x="942" y="697"/>
                    <a:pt x="923" y="697"/>
                  </a:cubicBezTo>
                  <a:cubicBezTo>
                    <a:pt x="903" y="697"/>
                    <a:pt x="887" y="703"/>
                    <a:pt x="874" y="716"/>
                  </a:cubicBezTo>
                  <a:cubicBezTo>
                    <a:pt x="861" y="730"/>
                    <a:pt x="853" y="748"/>
                    <a:pt x="850" y="773"/>
                  </a:cubicBezTo>
                  <a:lnTo>
                    <a:pt x="985" y="773"/>
                  </a:lnTo>
                  <a:close/>
                  <a:moveTo>
                    <a:pt x="1155" y="704"/>
                  </a:moveTo>
                  <a:cubicBezTo>
                    <a:pt x="1149" y="700"/>
                    <a:pt x="1141" y="698"/>
                    <a:pt x="1133" y="698"/>
                  </a:cubicBezTo>
                  <a:cubicBezTo>
                    <a:pt x="1116" y="698"/>
                    <a:pt x="1103" y="706"/>
                    <a:pt x="1091" y="723"/>
                  </a:cubicBezTo>
                  <a:cubicBezTo>
                    <a:pt x="1080" y="740"/>
                    <a:pt x="1075" y="764"/>
                    <a:pt x="1075" y="796"/>
                  </a:cubicBezTo>
                  <a:cubicBezTo>
                    <a:pt x="1075" y="894"/>
                    <a:pt x="1075" y="894"/>
                    <a:pt x="1075" y="894"/>
                  </a:cubicBezTo>
                  <a:cubicBezTo>
                    <a:pt x="1056" y="894"/>
                    <a:pt x="1056" y="894"/>
                    <a:pt x="1056" y="894"/>
                  </a:cubicBezTo>
                  <a:cubicBezTo>
                    <a:pt x="1056" y="685"/>
                    <a:pt x="1056" y="685"/>
                    <a:pt x="1056" y="685"/>
                  </a:cubicBezTo>
                  <a:cubicBezTo>
                    <a:pt x="1075" y="685"/>
                    <a:pt x="1075" y="685"/>
                    <a:pt x="1075" y="685"/>
                  </a:cubicBezTo>
                  <a:cubicBezTo>
                    <a:pt x="1075" y="731"/>
                    <a:pt x="1075" y="731"/>
                    <a:pt x="1075" y="731"/>
                  </a:cubicBezTo>
                  <a:cubicBezTo>
                    <a:pt x="1075" y="731"/>
                    <a:pt x="1075" y="731"/>
                    <a:pt x="1075" y="731"/>
                  </a:cubicBezTo>
                  <a:cubicBezTo>
                    <a:pt x="1080" y="715"/>
                    <a:pt x="1088" y="703"/>
                    <a:pt x="1098" y="694"/>
                  </a:cubicBezTo>
                  <a:cubicBezTo>
                    <a:pt x="1108" y="685"/>
                    <a:pt x="1120" y="681"/>
                    <a:pt x="1134" y="681"/>
                  </a:cubicBezTo>
                  <a:cubicBezTo>
                    <a:pt x="1142" y="681"/>
                    <a:pt x="1149" y="682"/>
                    <a:pt x="1155" y="684"/>
                  </a:cubicBezTo>
                  <a:lnTo>
                    <a:pt x="1155" y="704"/>
                  </a:lnTo>
                  <a:close/>
                  <a:moveTo>
                    <a:pt x="1190" y="790"/>
                  </a:moveTo>
                  <a:cubicBezTo>
                    <a:pt x="1190" y="819"/>
                    <a:pt x="1197" y="841"/>
                    <a:pt x="1210" y="857"/>
                  </a:cubicBezTo>
                  <a:cubicBezTo>
                    <a:pt x="1224" y="874"/>
                    <a:pt x="1242" y="882"/>
                    <a:pt x="1265" y="882"/>
                  </a:cubicBezTo>
                  <a:cubicBezTo>
                    <a:pt x="1288" y="882"/>
                    <a:pt x="1311" y="873"/>
                    <a:pt x="1334" y="856"/>
                  </a:cubicBezTo>
                  <a:cubicBezTo>
                    <a:pt x="1334" y="876"/>
                    <a:pt x="1334" y="876"/>
                    <a:pt x="1334" y="876"/>
                  </a:cubicBezTo>
                  <a:cubicBezTo>
                    <a:pt x="1312" y="891"/>
                    <a:pt x="1288" y="899"/>
                    <a:pt x="1261" y="899"/>
                  </a:cubicBezTo>
                  <a:cubicBezTo>
                    <a:pt x="1234" y="899"/>
                    <a:pt x="1212" y="889"/>
                    <a:pt x="1196" y="870"/>
                  </a:cubicBezTo>
                  <a:cubicBezTo>
                    <a:pt x="1179" y="851"/>
                    <a:pt x="1171" y="823"/>
                    <a:pt x="1171" y="788"/>
                  </a:cubicBezTo>
                  <a:cubicBezTo>
                    <a:pt x="1171" y="758"/>
                    <a:pt x="1180" y="732"/>
                    <a:pt x="1197" y="711"/>
                  </a:cubicBezTo>
                  <a:cubicBezTo>
                    <a:pt x="1214" y="690"/>
                    <a:pt x="1237" y="680"/>
                    <a:pt x="1265" y="680"/>
                  </a:cubicBezTo>
                  <a:cubicBezTo>
                    <a:pt x="1291" y="680"/>
                    <a:pt x="1311" y="689"/>
                    <a:pt x="1324" y="707"/>
                  </a:cubicBezTo>
                  <a:cubicBezTo>
                    <a:pt x="1338" y="725"/>
                    <a:pt x="1345" y="750"/>
                    <a:pt x="1345" y="782"/>
                  </a:cubicBezTo>
                  <a:cubicBezTo>
                    <a:pt x="1345" y="790"/>
                    <a:pt x="1345" y="790"/>
                    <a:pt x="1345" y="790"/>
                  </a:cubicBezTo>
                  <a:lnTo>
                    <a:pt x="1190" y="790"/>
                  </a:lnTo>
                  <a:close/>
                  <a:moveTo>
                    <a:pt x="1326" y="773"/>
                  </a:moveTo>
                  <a:cubicBezTo>
                    <a:pt x="1325" y="749"/>
                    <a:pt x="1319" y="730"/>
                    <a:pt x="1308" y="717"/>
                  </a:cubicBezTo>
                  <a:cubicBezTo>
                    <a:pt x="1298" y="703"/>
                    <a:pt x="1283" y="697"/>
                    <a:pt x="1264" y="697"/>
                  </a:cubicBezTo>
                  <a:cubicBezTo>
                    <a:pt x="1244" y="697"/>
                    <a:pt x="1228" y="703"/>
                    <a:pt x="1215" y="716"/>
                  </a:cubicBezTo>
                  <a:cubicBezTo>
                    <a:pt x="1202" y="730"/>
                    <a:pt x="1194" y="748"/>
                    <a:pt x="1191" y="773"/>
                  </a:cubicBezTo>
                  <a:lnTo>
                    <a:pt x="1326" y="773"/>
                  </a:lnTo>
                  <a:close/>
                  <a:moveTo>
                    <a:pt x="1539" y="894"/>
                  </a:moveTo>
                  <a:cubicBezTo>
                    <a:pt x="1539" y="772"/>
                    <a:pt x="1539" y="772"/>
                    <a:pt x="1539" y="772"/>
                  </a:cubicBezTo>
                  <a:cubicBezTo>
                    <a:pt x="1539" y="722"/>
                    <a:pt x="1521" y="697"/>
                    <a:pt x="1485" y="697"/>
                  </a:cubicBezTo>
                  <a:cubicBezTo>
                    <a:pt x="1465" y="697"/>
                    <a:pt x="1448" y="704"/>
                    <a:pt x="1435" y="719"/>
                  </a:cubicBezTo>
                  <a:cubicBezTo>
                    <a:pt x="1422" y="734"/>
                    <a:pt x="1416" y="752"/>
                    <a:pt x="1416" y="774"/>
                  </a:cubicBezTo>
                  <a:cubicBezTo>
                    <a:pt x="1416" y="894"/>
                    <a:pt x="1416" y="894"/>
                    <a:pt x="1416" y="894"/>
                  </a:cubicBezTo>
                  <a:cubicBezTo>
                    <a:pt x="1397" y="894"/>
                    <a:pt x="1397" y="894"/>
                    <a:pt x="1397" y="894"/>
                  </a:cubicBezTo>
                  <a:cubicBezTo>
                    <a:pt x="1397" y="685"/>
                    <a:pt x="1397" y="685"/>
                    <a:pt x="1397" y="685"/>
                  </a:cubicBezTo>
                  <a:cubicBezTo>
                    <a:pt x="1416" y="685"/>
                    <a:pt x="1416" y="685"/>
                    <a:pt x="1416" y="685"/>
                  </a:cubicBezTo>
                  <a:cubicBezTo>
                    <a:pt x="1416" y="723"/>
                    <a:pt x="1416" y="723"/>
                    <a:pt x="1416" y="723"/>
                  </a:cubicBezTo>
                  <a:cubicBezTo>
                    <a:pt x="1417" y="723"/>
                    <a:pt x="1417" y="723"/>
                    <a:pt x="1417" y="723"/>
                  </a:cubicBezTo>
                  <a:cubicBezTo>
                    <a:pt x="1432" y="694"/>
                    <a:pt x="1456" y="680"/>
                    <a:pt x="1488" y="680"/>
                  </a:cubicBezTo>
                  <a:cubicBezTo>
                    <a:pt x="1511" y="680"/>
                    <a:pt x="1528" y="687"/>
                    <a:pt x="1540" y="702"/>
                  </a:cubicBezTo>
                  <a:cubicBezTo>
                    <a:pt x="1552" y="717"/>
                    <a:pt x="1558" y="739"/>
                    <a:pt x="1558" y="767"/>
                  </a:cubicBezTo>
                  <a:cubicBezTo>
                    <a:pt x="1558" y="894"/>
                    <a:pt x="1558" y="894"/>
                    <a:pt x="1558" y="894"/>
                  </a:cubicBezTo>
                  <a:lnTo>
                    <a:pt x="1539" y="894"/>
                  </a:lnTo>
                  <a:close/>
                  <a:moveTo>
                    <a:pt x="1756" y="885"/>
                  </a:moveTo>
                  <a:cubicBezTo>
                    <a:pt x="1741" y="894"/>
                    <a:pt x="1722" y="899"/>
                    <a:pt x="1701" y="899"/>
                  </a:cubicBezTo>
                  <a:cubicBezTo>
                    <a:pt x="1672" y="899"/>
                    <a:pt x="1649" y="889"/>
                    <a:pt x="1632" y="870"/>
                  </a:cubicBezTo>
                  <a:cubicBezTo>
                    <a:pt x="1615" y="850"/>
                    <a:pt x="1606" y="825"/>
                    <a:pt x="1606" y="793"/>
                  </a:cubicBezTo>
                  <a:cubicBezTo>
                    <a:pt x="1606" y="760"/>
                    <a:pt x="1616" y="733"/>
                    <a:pt x="1635" y="711"/>
                  </a:cubicBezTo>
                  <a:cubicBezTo>
                    <a:pt x="1655" y="690"/>
                    <a:pt x="1680" y="680"/>
                    <a:pt x="1711" y="680"/>
                  </a:cubicBezTo>
                  <a:cubicBezTo>
                    <a:pt x="1727" y="680"/>
                    <a:pt x="1742" y="683"/>
                    <a:pt x="1757" y="689"/>
                  </a:cubicBezTo>
                  <a:cubicBezTo>
                    <a:pt x="1757" y="711"/>
                    <a:pt x="1757" y="711"/>
                    <a:pt x="1757" y="711"/>
                  </a:cubicBezTo>
                  <a:cubicBezTo>
                    <a:pt x="1742" y="701"/>
                    <a:pt x="1726" y="697"/>
                    <a:pt x="1708" y="697"/>
                  </a:cubicBezTo>
                  <a:cubicBezTo>
                    <a:pt x="1683" y="697"/>
                    <a:pt x="1664" y="706"/>
                    <a:pt x="1648" y="723"/>
                  </a:cubicBezTo>
                  <a:cubicBezTo>
                    <a:pt x="1633" y="741"/>
                    <a:pt x="1625" y="764"/>
                    <a:pt x="1625" y="792"/>
                  </a:cubicBezTo>
                  <a:cubicBezTo>
                    <a:pt x="1625" y="819"/>
                    <a:pt x="1632" y="841"/>
                    <a:pt x="1646" y="857"/>
                  </a:cubicBezTo>
                  <a:cubicBezTo>
                    <a:pt x="1660" y="874"/>
                    <a:pt x="1679" y="882"/>
                    <a:pt x="1702" y="882"/>
                  </a:cubicBezTo>
                  <a:cubicBezTo>
                    <a:pt x="1723" y="882"/>
                    <a:pt x="1741" y="876"/>
                    <a:pt x="1756" y="865"/>
                  </a:cubicBezTo>
                  <a:lnTo>
                    <a:pt x="1756" y="885"/>
                  </a:lnTo>
                  <a:close/>
                  <a:moveTo>
                    <a:pt x="1811" y="790"/>
                  </a:moveTo>
                  <a:cubicBezTo>
                    <a:pt x="1811" y="819"/>
                    <a:pt x="1818" y="841"/>
                    <a:pt x="1831" y="857"/>
                  </a:cubicBezTo>
                  <a:cubicBezTo>
                    <a:pt x="1844" y="874"/>
                    <a:pt x="1862" y="882"/>
                    <a:pt x="1886" y="882"/>
                  </a:cubicBezTo>
                  <a:cubicBezTo>
                    <a:pt x="1909" y="882"/>
                    <a:pt x="1932" y="873"/>
                    <a:pt x="1954" y="856"/>
                  </a:cubicBezTo>
                  <a:cubicBezTo>
                    <a:pt x="1954" y="876"/>
                    <a:pt x="1954" y="876"/>
                    <a:pt x="1954" y="876"/>
                  </a:cubicBezTo>
                  <a:cubicBezTo>
                    <a:pt x="1933" y="891"/>
                    <a:pt x="1908" y="899"/>
                    <a:pt x="1882" y="899"/>
                  </a:cubicBezTo>
                  <a:cubicBezTo>
                    <a:pt x="1855" y="899"/>
                    <a:pt x="1833" y="889"/>
                    <a:pt x="1816" y="870"/>
                  </a:cubicBezTo>
                  <a:cubicBezTo>
                    <a:pt x="1800" y="851"/>
                    <a:pt x="1791" y="823"/>
                    <a:pt x="1791" y="788"/>
                  </a:cubicBezTo>
                  <a:cubicBezTo>
                    <a:pt x="1791" y="758"/>
                    <a:pt x="1800" y="732"/>
                    <a:pt x="1818" y="711"/>
                  </a:cubicBezTo>
                  <a:cubicBezTo>
                    <a:pt x="1835" y="690"/>
                    <a:pt x="1857" y="680"/>
                    <a:pt x="1885" y="680"/>
                  </a:cubicBezTo>
                  <a:cubicBezTo>
                    <a:pt x="1911" y="680"/>
                    <a:pt x="1931" y="689"/>
                    <a:pt x="1945" y="707"/>
                  </a:cubicBezTo>
                  <a:cubicBezTo>
                    <a:pt x="1959" y="725"/>
                    <a:pt x="1966" y="750"/>
                    <a:pt x="1966" y="782"/>
                  </a:cubicBezTo>
                  <a:cubicBezTo>
                    <a:pt x="1966" y="790"/>
                    <a:pt x="1966" y="790"/>
                    <a:pt x="1966" y="790"/>
                  </a:cubicBezTo>
                  <a:lnTo>
                    <a:pt x="1811" y="790"/>
                  </a:lnTo>
                  <a:close/>
                  <a:moveTo>
                    <a:pt x="1946" y="773"/>
                  </a:moveTo>
                  <a:cubicBezTo>
                    <a:pt x="1945" y="749"/>
                    <a:pt x="1940" y="730"/>
                    <a:pt x="1929" y="717"/>
                  </a:cubicBezTo>
                  <a:cubicBezTo>
                    <a:pt x="1918" y="703"/>
                    <a:pt x="1903" y="697"/>
                    <a:pt x="1884" y="697"/>
                  </a:cubicBezTo>
                  <a:cubicBezTo>
                    <a:pt x="1865" y="697"/>
                    <a:pt x="1849" y="703"/>
                    <a:pt x="1836" y="716"/>
                  </a:cubicBezTo>
                  <a:cubicBezTo>
                    <a:pt x="1823" y="730"/>
                    <a:pt x="1815" y="748"/>
                    <a:pt x="1812" y="773"/>
                  </a:cubicBezTo>
                  <a:lnTo>
                    <a:pt x="1946" y="7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sp>
        <p:nvSpPr>
          <p:cNvPr id="16" name="Freeform 15"/>
          <p:cNvSpPr>
            <a:spLocks/>
          </p:cNvSpPr>
          <p:nvPr userDrawn="1"/>
        </p:nvSpPr>
        <p:spPr bwMode="auto">
          <a:xfrm>
            <a:off x="1189038" y="590550"/>
            <a:ext cx="835025" cy="454025"/>
          </a:xfrm>
          <a:custGeom>
            <a:avLst/>
            <a:gdLst>
              <a:gd name="connsiteX0" fmla="*/ 155575 w 835025"/>
              <a:gd name="connsiteY0" fmla="*/ 96838 h 454025"/>
              <a:gd name="connsiteX1" fmla="*/ 197597 w 835025"/>
              <a:gd name="connsiteY1" fmla="*/ 96838 h 454025"/>
              <a:gd name="connsiteX2" fmla="*/ 263151 w 835025"/>
              <a:gd name="connsiteY2" fmla="*/ 283856 h 454025"/>
              <a:gd name="connsiteX3" fmla="*/ 268194 w 835025"/>
              <a:gd name="connsiteY3" fmla="*/ 302389 h 454025"/>
              <a:gd name="connsiteX4" fmla="*/ 269875 w 835025"/>
              <a:gd name="connsiteY4" fmla="*/ 302389 h 454025"/>
              <a:gd name="connsiteX5" fmla="*/ 274918 w 835025"/>
              <a:gd name="connsiteY5" fmla="*/ 285541 h 454025"/>
              <a:gd name="connsiteX6" fmla="*/ 343834 w 835025"/>
              <a:gd name="connsiteY6" fmla="*/ 96838 h 454025"/>
              <a:gd name="connsiteX7" fmla="*/ 384175 w 835025"/>
              <a:gd name="connsiteY7" fmla="*/ 96838 h 454025"/>
              <a:gd name="connsiteX8" fmla="*/ 271556 w 835025"/>
              <a:gd name="connsiteY8" fmla="*/ 378207 h 454025"/>
              <a:gd name="connsiteX9" fmla="*/ 189193 w 835025"/>
              <a:gd name="connsiteY9" fmla="*/ 454025 h 454025"/>
              <a:gd name="connsiteX10" fmla="*/ 162298 w 835025"/>
              <a:gd name="connsiteY10" fmla="*/ 450655 h 454025"/>
              <a:gd name="connsiteX11" fmla="*/ 162298 w 835025"/>
              <a:gd name="connsiteY11" fmla="*/ 416958 h 454025"/>
              <a:gd name="connsiteX12" fmla="*/ 185831 w 835025"/>
              <a:gd name="connsiteY12" fmla="*/ 420328 h 454025"/>
              <a:gd name="connsiteX13" fmla="*/ 229534 w 835025"/>
              <a:gd name="connsiteY13" fmla="*/ 384946 h 454025"/>
              <a:gd name="connsiteX14" fmla="*/ 249704 w 835025"/>
              <a:gd name="connsiteY14" fmla="*/ 339456 h 454025"/>
              <a:gd name="connsiteX15" fmla="*/ 155575 w 835025"/>
              <a:gd name="connsiteY15" fmla="*/ 96838 h 454025"/>
              <a:gd name="connsiteX16" fmla="*/ 779727 w 835025"/>
              <a:gd name="connsiteY16" fmla="*/ 92075 h 454025"/>
              <a:gd name="connsiteX17" fmla="*/ 835025 w 835025"/>
              <a:gd name="connsiteY17" fmla="*/ 103850 h 454025"/>
              <a:gd name="connsiteX18" fmla="*/ 835025 w 835025"/>
              <a:gd name="connsiteY18" fmla="*/ 144221 h 454025"/>
              <a:gd name="connsiteX19" fmla="*/ 778051 w 835025"/>
              <a:gd name="connsiteY19" fmla="*/ 125717 h 454025"/>
              <a:gd name="connsiteX20" fmla="*/ 716051 w 835025"/>
              <a:gd name="connsiteY20" fmla="*/ 150949 h 454025"/>
              <a:gd name="connsiteX21" fmla="*/ 692591 w 835025"/>
              <a:gd name="connsiteY21" fmla="*/ 221598 h 454025"/>
              <a:gd name="connsiteX22" fmla="*/ 716051 w 835025"/>
              <a:gd name="connsiteY22" fmla="*/ 288883 h 454025"/>
              <a:gd name="connsiteX23" fmla="*/ 774700 w 835025"/>
              <a:gd name="connsiteY23" fmla="*/ 312433 h 454025"/>
              <a:gd name="connsiteX24" fmla="*/ 835025 w 835025"/>
              <a:gd name="connsiteY24" fmla="*/ 292247 h 454025"/>
              <a:gd name="connsiteX25" fmla="*/ 835025 w 835025"/>
              <a:gd name="connsiteY25" fmla="*/ 329254 h 454025"/>
              <a:gd name="connsiteX26" fmla="*/ 767997 w 835025"/>
              <a:gd name="connsiteY26" fmla="*/ 346075 h 454025"/>
              <a:gd name="connsiteX27" fmla="*/ 709348 w 835025"/>
              <a:gd name="connsiteY27" fmla="*/ 330936 h 454025"/>
              <a:gd name="connsiteX28" fmla="*/ 667456 w 835025"/>
              <a:gd name="connsiteY28" fmla="*/ 287201 h 454025"/>
              <a:gd name="connsiteX29" fmla="*/ 654050 w 835025"/>
              <a:gd name="connsiteY29" fmla="*/ 224962 h 454025"/>
              <a:gd name="connsiteX30" fmla="*/ 687564 w 835025"/>
              <a:gd name="connsiteY30" fmla="*/ 127400 h 454025"/>
              <a:gd name="connsiteX31" fmla="*/ 779727 w 835025"/>
              <a:gd name="connsiteY31" fmla="*/ 92075 h 454025"/>
              <a:gd name="connsiteX32" fmla="*/ 529510 w 835025"/>
              <a:gd name="connsiteY32" fmla="*/ 92075 h 454025"/>
              <a:gd name="connsiteX33" fmla="*/ 591184 w 835025"/>
              <a:gd name="connsiteY33" fmla="*/ 117345 h 454025"/>
              <a:gd name="connsiteX34" fmla="*/ 611187 w 835025"/>
              <a:gd name="connsiteY34" fmla="*/ 191472 h 454025"/>
              <a:gd name="connsiteX35" fmla="*/ 611187 w 835025"/>
              <a:gd name="connsiteY35" fmla="*/ 339725 h 454025"/>
              <a:gd name="connsiteX36" fmla="*/ 572849 w 835025"/>
              <a:gd name="connsiteY36" fmla="*/ 339725 h 454025"/>
              <a:gd name="connsiteX37" fmla="*/ 572849 w 835025"/>
              <a:gd name="connsiteY37" fmla="*/ 201580 h 454025"/>
              <a:gd name="connsiteX38" fmla="*/ 516175 w 835025"/>
              <a:gd name="connsiteY38" fmla="*/ 125769 h 454025"/>
              <a:gd name="connsiteX39" fmla="*/ 469503 w 835025"/>
              <a:gd name="connsiteY39" fmla="*/ 145985 h 454025"/>
              <a:gd name="connsiteX40" fmla="*/ 451167 w 835025"/>
              <a:gd name="connsiteY40" fmla="*/ 201580 h 454025"/>
              <a:gd name="connsiteX41" fmla="*/ 451167 w 835025"/>
              <a:gd name="connsiteY41" fmla="*/ 339725 h 454025"/>
              <a:gd name="connsiteX42" fmla="*/ 411162 w 835025"/>
              <a:gd name="connsiteY42" fmla="*/ 339725 h 454025"/>
              <a:gd name="connsiteX43" fmla="*/ 411162 w 835025"/>
              <a:gd name="connsiteY43" fmla="*/ 97129 h 454025"/>
              <a:gd name="connsiteX44" fmla="*/ 451167 w 835025"/>
              <a:gd name="connsiteY44" fmla="*/ 97129 h 454025"/>
              <a:gd name="connsiteX45" fmla="*/ 451167 w 835025"/>
              <a:gd name="connsiteY45" fmla="*/ 137562 h 454025"/>
              <a:gd name="connsiteX46" fmla="*/ 529510 w 835025"/>
              <a:gd name="connsiteY46" fmla="*/ 92075 h 454025"/>
              <a:gd name="connsiteX47" fmla="*/ 0 w 835025"/>
              <a:gd name="connsiteY47" fmla="*/ 0 h 454025"/>
              <a:gd name="connsiteX48" fmla="*/ 38100 w 835025"/>
              <a:gd name="connsiteY48" fmla="*/ 0 h 454025"/>
              <a:gd name="connsiteX49" fmla="*/ 38100 w 835025"/>
              <a:gd name="connsiteY49" fmla="*/ 303213 h 454025"/>
              <a:gd name="connsiteX50" fmla="*/ 174625 w 835025"/>
              <a:gd name="connsiteY50" fmla="*/ 303213 h 454025"/>
              <a:gd name="connsiteX51" fmla="*/ 174625 w 835025"/>
              <a:gd name="connsiteY51" fmla="*/ 339725 h 454025"/>
              <a:gd name="connsiteX52" fmla="*/ 0 w 835025"/>
              <a:gd name="connsiteY52" fmla="*/ 339725 h 45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35025" h="454025">
                <a:moveTo>
                  <a:pt x="155575" y="96838"/>
                </a:moveTo>
                <a:cubicBezTo>
                  <a:pt x="197597" y="96838"/>
                  <a:pt x="197597" y="96838"/>
                  <a:pt x="197597" y="96838"/>
                </a:cubicBezTo>
                <a:cubicBezTo>
                  <a:pt x="263151" y="283856"/>
                  <a:pt x="263151" y="283856"/>
                  <a:pt x="263151" y="283856"/>
                </a:cubicBezTo>
                <a:cubicBezTo>
                  <a:pt x="268194" y="302389"/>
                  <a:pt x="268194" y="302389"/>
                  <a:pt x="268194" y="302389"/>
                </a:cubicBezTo>
                <a:cubicBezTo>
                  <a:pt x="269875" y="302389"/>
                  <a:pt x="269875" y="302389"/>
                  <a:pt x="269875" y="302389"/>
                </a:cubicBezTo>
                <a:cubicBezTo>
                  <a:pt x="269875" y="299019"/>
                  <a:pt x="271556" y="293965"/>
                  <a:pt x="274918" y="285541"/>
                </a:cubicBezTo>
                <a:cubicBezTo>
                  <a:pt x="343834" y="96838"/>
                  <a:pt x="343834" y="96838"/>
                  <a:pt x="343834" y="96838"/>
                </a:cubicBezTo>
                <a:lnTo>
                  <a:pt x="384175" y="96838"/>
                </a:lnTo>
                <a:cubicBezTo>
                  <a:pt x="271556" y="378207"/>
                  <a:pt x="271556" y="378207"/>
                  <a:pt x="271556" y="378207"/>
                </a:cubicBezTo>
                <a:cubicBezTo>
                  <a:pt x="251385" y="428752"/>
                  <a:pt x="224491" y="454025"/>
                  <a:pt x="189193" y="454025"/>
                </a:cubicBezTo>
                <a:cubicBezTo>
                  <a:pt x="179107" y="454025"/>
                  <a:pt x="169022" y="452340"/>
                  <a:pt x="162298" y="450655"/>
                </a:cubicBezTo>
                <a:cubicBezTo>
                  <a:pt x="162298" y="416958"/>
                  <a:pt x="162298" y="416958"/>
                  <a:pt x="162298" y="416958"/>
                </a:cubicBezTo>
                <a:cubicBezTo>
                  <a:pt x="170703" y="418643"/>
                  <a:pt x="179107" y="420328"/>
                  <a:pt x="185831" y="420328"/>
                </a:cubicBezTo>
                <a:cubicBezTo>
                  <a:pt x="206001" y="420328"/>
                  <a:pt x="219448" y="408534"/>
                  <a:pt x="229534" y="384946"/>
                </a:cubicBezTo>
                <a:cubicBezTo>
                  <a:pt x="249704" y="339456"/>
                  <a:pt x="249704" y="339456"/>
                  <a:pt x="249704" y="339456"/>
                </a:cubicBezTo>
                <a:cubicBezTo>
                  <a:pt x="155575" y="96838"/>
                  <a:pt x="155575" y="96838"/>
                  <a:pt x="155575" y="96838"/>
                </a:cubicBezTo>
                <a:close/>
                <a:moveTo>
                  <a:pt x="779727" y="92075"/>
                </a:moveTo>
                <a:cubicBezTo>
                  <a:pt x="799835" y="92075"/>
                  <a:pt x="818268" y="95439"/>
                  <a:pt x="835025" y="103850"/>
                </a:cubicBezTo>
                <a:cubicBezTo>
                  <a:pt x="835025" y="144221"/>
                  <a:pt x="835025" y="144221"/>
                  <a:pt x="835025" y="144221"/>
                </a:cubicBezTo>
                <a:cubicBezTo>
                  <a:pt x="816592" y="130764"/>
                  <a:pt x="798160" y="125717"/>
                  <a:pt x="778051" y="125717"/>
                </a:cubicBezTo>
                <a:cubicBezTo>
                  <a:pt x="752916" y="125717"/>
                  <a:pt x="732808" y="134128"/>
                  <a:pt x="716051" y="150949"/>
                </a:cubicBezTo>
                <a:cubicBezTo>
                  <a:pt x="700970" y="169453"/>
                  <a:pt x="692591" y="193002"/>
                  <a:pt x="692591" y="221598"/>
                </a:cubicBezTo>
                <a:cubicBezTo>
                  <a:pt x="692591" y="250194"/>
                  <a:pt x="700970" y="272062"/>
                  <a:pt x="716051" y="288883"/>
                </a:cubicBezTo>
                <a:cubicBezTo>
                  <a:pt x="731132" y="304022"/>
                  <a:pt x="749565" y="312433"/>
                  <a:pt x="774700" y="312433"/>
                </a:cubicBezTo>
                <a:cubicBezTo>
                  <a:pt x="796484" y="312433"/>
                  <a:pt x="816592" y="305704"/>
                  <a:pt x="835025" y="292247"/>
                </a:cubicBezTo>
                <a:lnTo>
                  <a:pt x="835025" y="329254"/>
                </a:lnTo>
                <a:cubicBezTo>
                  <a:pt x="816592" y="339347"/>
                  <a:pt x="793133" y="346075"/>
                  <a:pt x="767997" y="346075"/>
                </a:cubicBezTo>
                <a:cubicBezTo>
                  <a:pt x="746213" y="346075"/>
                  <a:pt x="726105" y="341029"/>
                  <a:pt x="709348" y="330936"/>
                </a:cubicBezTo>
                <a:cubicBezTo>
                  <a:pt x="690915" y="320843"/>
                  <a:pt x="677510" y="305704"/>
                  <a:pt x="667456" y="287201"/>
                </a:cubicBezTo>
                <a:cubicBezTo>
                  <a:pt x="659077" y="268698"/>
                  <a:pt x="654050" y="248512"/>
                  <a:pt x="654050" y="224962"/>
                </a:cubicBezTo>
                <a:cubicBezTo>
                  <a:pt x="654050" y="184592"/>
                  <a:pt x="665780" y="152631"/>
                  <a:pt x="687564" y="127400"/>
                </a:cubicBezTo>
                <a:cubicBezTo>
                  <a:pt x="711024" y="103850"/>
                  <a:pt x="741186" y="92075"/>
                  <a:pt x="779727" y="92075"/>
                </a:cubicBezTo>
                <a:close/>
                <a:moveTo>
                  <a:pt x="529510" y="92075"/>
                </a:moveTo>
                <a:cubicBezTo>
                  <a:pt x="556180" y="92075"/>
                  <a:pt x="576183" y="100499"/>
                  <a:pt x="591184" y="117345"/>
                </a:cubicBezTo>
                <a:cubicBezTo>
                  <a:pt x="604519" y="135877"/>
                  <a:pt x="611187" y="159463"/>
                  <a:pt x="611187" y="191472"/>
                </a:cubicBezTo>
                <a:lnTo>
                  <a:pt x="611187" y="339725"/>
                </a:lnTo>
                <a:cubicBezTo>
                  <a:pt x="572849" y="339725"/>
                  <a:pt x="572849" y="339725"/>
                  <a:pt x="572849" y="339725"/>
                </a:cubicBezTo>
                <a:cubicBezTo>
                  <a:pt x="572849" y="201580"/>
                  <a:pt x="572849" y="201580"/>
                  <a:pt x="572849" y="201580"/>
                </a:cubicBezTo>
                <a:cubicBezTo>
                  <a:pt x="572849" y="151039"/>
                  <a:pt x="554513" y="125769"/>
                  <a:pt x="516175" y="125769"/>
                </a:cubicBezTo>
                <a:cubicBezTo>
                  <a:pt x="497839" y="125769"/>
                  <a:pt x="482838" y="132508"/>
                  <a:pt x="469503" y="145985"/>
                </a:cubicBezTo>
                <a:cubicBezTo>
                  <a:pt x="456168" y="161147"/>
                  <a:pt x="451167" y="179679"/>
                  <a:pt x="451167" y="201580"/>
                </a:cubicBezTo>
                <a:cubicBezTo>
                  <a:pt x="451167" y="339725"/>
                  <a:pt x="451167" y="339725"/>
                  <a:pt x="451167" y="339725"/>
                </a:cubicBezTo>
                <a:cubicBezTo>
                  <a:pt x="411162" y="339725"/>
                  <a:pt x="411162" y="339725"/>
                  <a:pt x="411162" y="339725"/>
                </a:cubicBezTo>
                <a:cubicBezTo>
                  <a:pt x="411162" y="97129"/>
                  <a:pt x="411162" y="97129"/>
                  <a:pt x="411162" y="97129"/>
                </a:cubicBezTo>
                <a:cubicBezTo>
                  <a:pt x="451167" y="97129"/>
                  <a:pt x="451167" y="97129"/>
                  <a:pt x="451167" y="97129"/>
                </a:cubicBezTo>
                <a:cubicBezTo>
                  <a:pt x="451167" y="137562"/>
                  <a:pt x="451167" y="137562"/>
                  <a:pt x="451167" y="137562"/>
                </a:cubicBezTo>
                <a:cubicBezTo>
                  <a:pt x="469503" y="107237"/>
                  <a:pt x="496173" y="92075"/>
                  <a:pt x="529510" y="92075"/>
                </a:cubicBezTo>
                <a:close/>
                <a:moveTo>
                  <a:pt x="0" y="0"/>
                </a:moveTo>
                <a:lnTo>
                  <a:pt x="38100" y="0"/>
                </a:lnTo>
                <a:lnTo>
                  <a:pt x="38100" y="303213"/>
                </a:lnTo>
                <a:lnTo>
                  <a:pt x="174625" y="303213"/>
                </a:lnTo>
                <a:lnTo>
                  <a:pt x="174625" y="339725"/>
                </a:lnTo>
                <a:lnTo>
                  <a:pt x="0" y="339725"/>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US">
              <a:solidFill>
                <a:srgbClr val="FFFFFF"/>
              </a:solidFill>
            </a:endParaRPr>
          </a:p>
        </p:txBody>
      </p:sp>
      <p:sp>
        <p:nvSpPr>
          <p:cNvPr id="11" name="Freeform 9"/>
          <p:cNvSpPr>
            <a:spLocks noEditPoints="1"/>
          </p:cNvSpPr>
          <p:nvPr userDrawn="1"/>
        </p:nvSpPr>
        <p:spPr bwMode="auto">
          <a:xfrm>
            <a:off x="454025" y="476251"/>
            <a:ext cx="339725" cy="566737"/>
          </a:xfrm>
          <a:custGeom>
            <a:avLst/>
            <a:gdLst>
              <a:gd name="T0" fmla="*/ 214 w 214"/>
              <a:gd name="T1" fmla="*/ 357 h 357"/>
              <a:gd name="T2" fmla="*/ 0 w 214"/>
              <a:gd name="T3" fmla="*/ 320 h 357"/>
              <a:gd name="T4" fmla="*/ 0 w 214"/>
              <a:gd name="T5" fmla="*/ 38 h 357"/>
              <a:gd name="T6" fmla="*/ 214 w 214"/>
              <a:gd name="T7" fmla="*/ 0 h 357"/>
              <a:gd name="T8" fmla="*/ 214 w 214"/>
              <a:gd name="T9" fmla="*/ 357 h 357"/>
              <a:gd name="T10" fmla="*/ 95 w 214"/>
              <a:gd name="T11" fmla="*/ 95 h 357"/>
              <a:gd name="T12" fmla="*/ 66 w 214"/>
              <a:gd name="T13" fmla="*/ 96 h 357"/>
              <a:gd name="T14" fmla="*/ 64 w 214"/>
              <a:gd name="T15" fmla="*/ 251 h 357"/>
              <a:gd name="T16" fmla="*/ 153 w 214"/>
              <a:gd name="T17" fmla="*/ 255 h 357"/>
              <a:gd name="T18" fmla="*/ 153 w 214"/>
              <a:gd name="T19" fmla="*/ 225 h 357"/>
              <a:gd name="T20" fmla="*/ 95 w 214"/>
              <a:gd name="T21" fmla="*/ 223 h 357"/>
              <a:gd name="T22" fmla="*/ 95 w 214"/>
              <a:gd name="T23" fmla="*/ 95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357">
                <a:moveTo>
                  <a:pt x="214" y="357"/>
                </a:moveTo>
                <a:lnTo>
                  <a:pt x="0" y="320"/>
                </a:lnTo>
                <a:lnTo>
                  <a:pt x="0" y="38"/>
                </a:lnTo>
                <a:lnTo>
                  <a:pt x="214" y="0"/>
                </a:lnTo>
                <a:lnTo>
                  <a:pt x="214" y="357"/>
                </a:lnTo>
                <a:close/>
                <a:moveTo>
                  <a:pt x="95" y="95"/>
                </a:moveTo>
                <a:lnTo>
                  <a:pt x="66" y="96"/>
                </a:lnTo>
                <a:lnTo>
                  <a:pt x="64" y="251"/>
                </a:lnTo>
                <a:lnTo>
                  <a:pt x="153" y="255"/>
                </a:lnTo>
                <a:lnTo>
                  <a:pt x="153" y="225"/>
                </a:lnTo>
                <a:lnTo>
                  <a:pt x="95" y="223"/>
                </a:lnTo>
                <a:lnTo>
                  <a:pt x="95" y="95"/>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US">
              <a:solidFill>
                <a:srgbClr val="FFFFFF"/>
              </a:solidFill>
            </a:endParaRPr>
          </a:p>
        </p:txBody>
      </p:sp>
      <p:sp>
        <p:nvSpPr>
          <p:cNvPr id="12" name="Freeform 10"/>
          <p:cNvSpPr>
            <a:spLocks noEditPoints="1"/>
          </p:cNvSpPr>
          <p:nvPr userDrawn="1"/>
        </p:nvSpPr>
        <p:spPr bwMode="auto">
          <a:xfrm>
            <a:off x="454025" y="476251"/>
            <a:ext cx="339725" cy="566737"/>
          </a:xfrm>
          <a:custGeom>
            <a:avLst/>
            <a:gdLst>
              <a:gd name="T0" fmla="*/ 214 w 214"/>
              <a:gd name="T1" fmla="*/ 357 h 357"/>
              <a:gd name="T2" fmla="*/ 0 w 214"/>
              <a:gd name="T3" fmla="*/ 320 h 357"/>
              <a:gd name="T4" fmla="*/ 0 w 214"/>
              <a:gd name="T5" fmla="*/ 38 h 357"/>
              <a:gd name="T6" fmla="*/ 214 w 214"/>
              <a:gd name="T7" fmla="*/ 0 h 357"/>
              <a:gd name="T8" fmla="*/ 214 w 214"/>
              <a:gd name="T9" fmla="*/ 357 h 357"/>
              <a:gd name="T10" fmla="*/ 95 w 214"/>
              <a:gd name="T11" fmla="*/ 95 h 357"/>
              <a:gd name="T12" fmla="*/ 66 w 214"/>
              <a:gd name="T13" fmla="*/ 96 h 357"/>
              <a:gd name="T14" fmla="*/ 64 w 214"/>
              <a:gd name="T15" fmla="*/ 251 h 357"/>
              <a:gd name="T16" fmla="*/ 153 w 214"/>
              <a:gd name="T17" fmla="*/ 255 h 357"/>
              <a:gd name="T18" fmla="*/ 153 w 214"/>
              <a:gd name="T19" fmla="*/ 225 h 357"/>
              <a:gd name="T20" fmla="*/ 95 w 214"/>
              <a:gd name="T21" fmla="*/ 223 h 357"/>
              <a:gd name="T22" fmla="*/ 95 w 214"/>
              <a:gd name="T23" fmla="*/ 95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357">
                <a:moveTo>
                  <a:pt x="214" y="357"/>
                </a:moveTo>
                <a:lnTo>
                  <a:pt x="0" y="320"/>
                </a:lnTo>
                <a:lnTo>
                  <a:pt x="0" y="38"/>
                </a:lnTo>
                <a:lnTo>
                  <a:pt x="214" y="0"/>
                </a:lnTo>
                <a:lnTo>
                  <a:pt x="214" y="357"/>
                </a:lnTo>
                <a:moveTo>
                  <a:pt x="95" y="95"/>
                </a:moveTo>
                <a:lnTo>
                  <a:pt x="66" y="96"/>
                </a:lnTo>
                <a:lnTo>
                  <a:pt x="64" y="251"/>
                </a:lnTo>
                <a:lnTo>
                  <a:pt x="153" y="255"/>
                </a:lnTo>
                <a:lnTo>
                  <a:pt x="153" y="225"/>
                </a:lnTo>
                <a:lnTo>
                  <a:pt x="95" y="223"/>
                </a:lnTo>
                <a:lnTo>
                  <a:pt x="95" y="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7" name="Freeform 16"/>
          <p:cNvSpPr>
            <a:spLocks/>
          </p:cNvSpPr>
          <p:nvPr userDrawn="1"/>
        </p:nvSpPr>
        <p:spPr bwMode="auto">
          <a:xfrm>
            <a:off x="827088" y="573088"/>
            <a:ext cx="249237" cy="369887"/>
          </a:xfrm>
          <a:custGeom>
            <a:avLst/>
            <a:gdLst>
              <a:gd name="connsiteX0" fmla="*/ 0 w 249237"/>
              <a:gd name="connsiteY0" fmla="*/ 217487 h 369887"/>
              <a:gd name="connsiteX1" fmla="*/ 8307 w 249237"/>
              <a:gd name="connsiteY1" fmla="*/ 230880 h 369887"/>
              <a:gd name="connsiteX2" fmla="*/ 71438 w 249237"/>
              <a:gd name="connsiteY2" fmla="*/ 309562 h 369887"/>
              <a:gd name="connsiteX3" fmla="*/ 58147 w 249237"/>
              <a:gd name="connsiteY3" fmla="*/ 309562 h 369887"/>
              <a:gd name="connsiteX4" fmla="*/ 0 w 249237"/>
              <a:gd name="connsiteY4" fmla="*/ 294495 h 369887"/>
              <a:gd name="connsiteX5" fmla="*/ 0 w 249237"/>
              <a:gd name="connsiteY5" fmla="*/ 217487 h 369887"/>
              <a:gd name="connsiteX6" fmla="*/ 111405 w 249237"/>
              <a:gd name="connsiteY6" fmla="*/ 60325 h 369887"/>
              <a:gd name="connsiteX7" fmla="*/ 124852 w 249237"/>
              <a:gd name="connsiteY7" fmla="*/ 60325 h 369887"/>
              <a:gd name="connsiteX8" fmla="*/ 249237 w 249237"/>
              <a:gd name="connsiteY8" fmla="*/ 184823 h 369887"/>
              <a:gd name="connsiteX9" fmla="*/ 161831 w 249237"/>
              <a:gd name="connsiteY9" fmla="*/ 304273 h 369887"/>
              <a:gd name="connsiteX10" fmla="*/ 178640 w 249237"/>
              <a:gd name="connsiteY10" fmla="*/ 326145 h 369887"/>
              <a:gd name="connsiteX11" fmla="*/ 182002 w 249237"/>
              <a:gd name="connsiteY11" fmla="*/ 341286 h 369887"/>
              <a:gd name="connsiteX12" fmla="*/ 153427 w 249237"/>
              <a:gd name="connsiteY12" fmla="*/ 369887 h 369887"/>
              <a:gd name="connsiteX13" fmla="*/ 128214 w 249237"/>
              <a:gd name="connsiteY13" fmla="*/ 354745 h 369887"/>
              <a:gd name="connsiteX14" fmla="*/ 92915 w 249237"/>
              <a:gd name="connsiteY14" fmla="*/ 309321 h 369887"/>
              <a:gd name="connsiteX15" fmla="*/ 49212 w 249237"/>
              <a:gd name="connsiteY15" fmla="*/ 253801 h 369887"/>
              <a:gd name="connsiteX16" fmla="*/ 57616 w 249237"/>
              <a:gd name="connsiteY16" fmla="*/ 252119 h 369887"/>
              <a:gd name="connsiteX17" fmla="*/ 123171 w 249237"/>
              <a:gd name="connsiteY17" fmla="*/ 252119 h 369887"/>
              <a:gd name="connsiteX18" fmla="*/ 192087 w 249237"/>
              <a:gd name="connsiteY18" fmla="*/ 184823 h 369887"/>
              <a:gd name="connsiteX19" fmla="*/ 175278 w 249237"/>
              <a:gd name="connsiteY19" fmla="*/ 139398 h 369887"/>
              <a:gd name="connsiteX20" fmla="*/ 111405 w 249237"/>
              <a:gd name="connsiteY20" fmla="*/ 60325 h 369887"/>
              <a:gd name="connsiteX21" fmla="*/ 30004 w 249237"/>
              <a:gd name="connsiteY21" fmla="*/ 0 h 369887"/>
              <a:gd name="connsiteX22" fmla="*/ 55007 w 249237"/>
              <a:gd name="connsiteY22" fmla="*/ 15072 h 369887"/>
              <a:gd name="connsiteX23" fmla="*/ 90011 w 249237"/>
              <a:gd name="connsiteY23" fmla="*/ 58615 h 369887"/>
              <a:gd name="connsiteX24" fmla="*/ 133350 w 249237"/>
              <a:gd name="connsiteY24" fmla="*/ 115556 h 369887"/>
              <a:gd name="connsiteX25" fmla="*/ 125016 w 249237"/>
              <a:gd name="connsiteY25" fmla="*/ 115556 h 369887"/>
              <a:gd name="connsiteX26" fmla="*/ 60008 w 249237"/>
              <a:gd name="connsiteY26" fmla="*/ 115556 h 369887"/>
              <a:gd name="connsiteX27" fmla="*/ 0 w 249237"/>
              <a:gd name="connsiteY27" fmla="*/ 152400 h 369887"/>
              <a:gd name="connsiteX28" fmla="*/ 0 w 249237"/>
              <a:gd name="connsiteY28" fmla="*/ 73688 h 369887"/>
              <a:gd name="connsiteX29" fmla="*/ 21669 w 249237"/>
              <a:gd name="connsiteY29" fmla="*/ 65314 h 369887"/>
              <a:gd name="connsiteX30" fmla="*/ 5001 w 249237"/>
              <a:gd name="connsiteY30" fmla="*/ 43543 h 369887"/>
              <a:gd name="connsiteX31" fmla="*/ 1667 w 249237"/>
              <a:gd name="connsiteY31" fmla="*/ 28470 h 369887"/>
              <a:gd name="connsiteX32" fmla="*/ 30004 w 249237"/>
              <a:gd name="connsiteY32" fmla="*/ 0 h 369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9237" h="369887">
                <a:moveTo>
                  <a:pt x="0" y="217487"/>
                </a:moveTo>
                <a:cubicBezTo>
                  <a:pt x="3323" y="222509"/>
                  <a:pt x="4984" y="227532"/>
                  <a:pt x="8307" y="230880"/>
                </a:cubicBezTo>
                <a:cubicBezTo>
                  <a:pt x="8307" y="230880"/>
                  <a:pt x="8307" y="230880"/>
                  <a:pt x="71438" y="309562"/>
                </a:cubicBezTo>
                <a:cubicBezTo>
                  <a:pt x="71438" y="309562"/>
                  <a:pt x="71438" y="309562"/>
                  <a:pt x="58147" y="309562"/>
                </a:cubicBezTo>
                <a:cubicBezTo>
                  <a:pt x="38211" y="309562"/>
                  <a:pt x="18275" y="304540"/>
                  <a:pt x="0" y="294495"/>
                </a:cubicBezTo>
                <a:cubicBezTo>
                  <a:pt x="0" y="294495"/>
                  <a:pt x="0" y="294495"/>
                  <a:pt x="0" y="217487"/>
                </a:cubicBezTo>
                <a:close/>
                <a:moveTo>
                  <a:pt x="111405" y="60325"/>
                </a:moveTo>
                <a:cubicBezTo>
                  <a:pt x="111405" y="60325"/>
                  <a:pt x="111405" y="60325"/>
                  <a:pt x="124852" y="60325"/>
                </a:cubicBezTo>
                <a:cubicBezTo>
                  <a:pt x="193768" y="60325"/>
                  <a:pt x="249237" y="115844"/>
                  <a:pt x="249237" y="184823"/>
                </a:cubicBezTo>
                <a:cubicBezTo>
                  <a:pt x="249237" y="240342"/>
                  <a:pt x="212258" y="287449"/>
                  <a:pt x="161831" y="304273"/>
                </a:cubicBezTo>
                <a:cubicBezTo>
                  <a:pt x="161831" y="304273"/>
                  <a:pt x="161831" y="304273"/>
                  <a:pt x="178640" y="326145"/>
                </a:cubicBezTo>
                <a:cubicBezTo>
                  <a:pt x="180321" y="329509"/>
                  <a:pt x="182002" y="336239"/>
                  <a:pt x="182002" y="341286"/>
                </a:cubicBezTo>
                <a:cubicBezTo>
                  <a:pt x="182002" y="356428"/>
                  <a:pt x="170236" y="369887"/>
                  <a:pt x="153427" y="369887"/>
                </a:cubicBezTo>
                <a:cubicBezTo>
                  <a:pt x="143341" y="369887"/>
                  <a:pt x="134937" y="363157"/>
                  <a:pt x="128214" y="354745"/>
                </a:cubicBezTo>
                <a:cubicBezTo>
                  <a:pt x="128214" y="354745"/>
                  <a:pt x="128214" y="354745"/>
                  <a:pt x="92915" y="309321"/>
                </a:cubicBezTo>
                <a:cubicBezTo>
                  <a:pt x="92915" y="309321"/>
                  <a:pt x="92915" y="309321"/>
                  <a:pt x="49212" y="253801"/>
                </a:cubicBezTo>
                <a:cubicBezTo>
                  <a:pt x="49212" y="252119"/>
                  <a:pt x="54255" y="252119"/>
                  <a:pt x="57616" y="252119"/>
                </a:cubicBezTo>
                <a:cubicBezTo>
                  <a:pt x="57616" y="252119"/>
                  <a:pt x="57616" y="252119"/>
                  <a:pt x="123171" y="252119"/>
                </a:cubicBezTo>
                <a:cubicBezTo>
                  <a:pt x="161831" y="252119"/>
                  <a:pt x="192087" y="221836"/>
                  <a:pt x="192087" y="184823"/>
                </a:cubicBezTo>
                <a:cubicBezTo>
                  <a:pt x="192087" y="166316"/>
                  <a:pt x="183683" y="149492"/>
                  <a:pt x="175278" y="139398"/>
                </a:cubicBezTo>
                <a:cubicBezTo>
                  <a:pt x="175278" y="139398"/>
                  <a:pt x="175278" y="139398"/>
                  <a:pt x="111405" y="60325"/>
                </a:cubicBezTo>
                <a:close/>
                <a:moveTo>
                  <a:pt x="30004" y="0"/>
                </a:moveTo>
                <a:cubicBezTo>
                  <a:pt x="40005" y="0"/>
                  <a:pt x="48339" y="5024"/>
                  <a:pt x="55007" y="15072"/>
                </a:cubicBezTo>
                <a:cubicBezTo>
                  <a:pt x="55007" y="15072"/>
                  <a:pt x="55007" y="15072"/>
                  <a:pt x="90011" y="58615"/>
                </a:cubicBezTo>
                <a:cubicBezTo>
                  <a:pt x="90011" y="58615"/>
                  <a:pt x="90011" y="58615"/>
                  <a:pt x="133350" y="115556"/>
                </a:cubicBezTo>
                <a:cubicBezTo>
                  <a:pt x="133350" y="115556"/>
                  <a:pt x="128349" y="115556"/>
                  <a:pt x="125016" y="115556"/>
                </a:cubicBezTo>
                <a:cubicBezTo>
                  <a:pt x="125016" y="115556"/>
                  <a:pt x="125016" y="115556"/>
                  <a:pt x="60008" y="115556"/>
                </a:cubicBezTo>
                <a:cubicBezTo>
                  <a:pt x="33337" y="115556"/>
                  <a:pt x="11668" y="130629"/>
                  <a:pt x="0" y="152400"/>
                </a:cubicBezTo>
                <a:cubicBezTo>
                  <a:pt x="0" y="152400"/>
                  <a:pt x="0" y="152400"/>
                  <a:pt x="0" y="73688"/>
                </a:cubicBezTo>
                <a:cubicBezTo>
                  <a:pt x="6667" y="70338"/>
                  <a:pt x="13335" y="66989"/>
                  <a:pt x="21669" y="65314"/>
                </a:cubicBezTo>
                <a:lnTo>
                  <a:pt x="5001" y="43543"/>
                </a:lnTo>
                <a:cubicBezTo>
                  <a:pt x="3334" y="40193"/>
                  <a:pt x="1667" y="33494"/>
                  <a:pt x="1667" y="28470"/>
                </a:cubicBezTo>
                <a:cubicBezTo>
                  <a:pt x="1667" y="11723"/>
                  <a:pt x="15002" y="0"/>
                  <a:pt x="30004"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US">
              <a:solidFill>
                <a:srgbClr val="FFFFFF"/>
              </a:solidFill>
            </a:endParaRPr>
          </a:p>
        </p:txBody>
      </p:sp>
      <p:sp>
        <p:nvSpPr>
          <p:cNvPr id="24" name="Freeform 5"/>
          <p:cNvSpPr>
            <a:spLocks noChangeAspect="1"/>
          </p:cNvSpPr>
          <p:nvPr userDrawn="1"/>
        </p:nvSpPr>
        <p:spPr bwMode="auto">
          <a:xfrm>
            <a:off x="454025" y="476251"/>
            <a:ext cx="343174" cy="566928"/>
          </a:xfrm>
          <a:custGeom>
            <a:avLst/>
            <a:gdLst>
              <a:gd name="T0" fmla="*/ 0 w 546"/>
              <a:gd name="T1" fmla="*/ 807 h 902"/>
              <a:gd name="T2" fmla="*/ 546 w 546"/>
              <a:gd name="T3" fmla="*/ 902 h 902"/>
              <a:gd name="T4" fmla="*/ 546 w 546"/>
              <a:gd name="T5" fmla="*/ 0 h 902"/>
              <a:gd name="T6" fmla="*/ 0 w 546"/>
              <a:gd name="T7" fmla="*/ 96 h 902"/>
              <a:gd name="T8" fmla="*/ 0 w 546"/>
              <a:gd name="T9" fmla="*/ 807 h 902"/>
            </a:gdLst>
            <a:ahLst/>
            <a:cxnLst>
              <a:cxn ang="0">
                <a:pos x="T0" y="T1"/>
              </a:cxn>
              <a:cxn ang="0">
                <a:pos x="T2" y="T3"/>
              </a:cxn>
              <a:cxn ang="0">
                <a:pos x="T4" y="T5"/>
              </a:cxn>
              <a:cxn ang="0">
                <a:pos x="T6" y="T7"/>
              </a:cxn>
              <a:cxn ang="0">
                <a:pos x="T8" y="T9"/>
              </a:cxn>
            </a:cxnLst>
            <a:rect l="0" t="0" r="r" b="b"/>
            <a:pathLst>
              <a:path w="546" h="902">
                <a:moveTo>
                  <a:pt x="0" y="807"/>
                </a:moveTo>
                <a:lnTo>
                  <a:pt x="546" y="902"/>
                </a:lnTo>
                <a:lnTo>
                  <a:pt x="546" y="0"/>
                </a:lnTo>
                <a:lnTo>
                  <a:pt x="0" y="96"/>
                </a:lnTo>
                <a:lnTo>
                  <a:pt x="0" y="807"/>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US">
              <a:solidFill>
                <a:srgbClr val="FFFFFF"/>
              </a:solidFill>
            </a:endParaRPr>
          </a:p>
        </p:txBody>
      </p:sp>
      <p:sp>
        <p:nvSpPr>
          <p:cNvPr id="25" name="Freeform 5"/>
          <p:cNvSpPr>
            <a:spLocks noChangeAspect="1"/>
          </p:cNvSpPr>
          <p:nvPr userDrawn="1"/>
        </p:nvSpPr>
        <p:spPr bwMode="auto">
          <a:xfrm flipH="1">
            <a:off x="4881590" y="2330386"/>
            <a:ext cx="1428046" cy="2359152"/>
          </a:xfrm>
          <a:custGeom>
            <a:avLst/>
            <a:gdLst>
              <a:gd name="T0" fmla="*/ 0 w 546"/>
              <a:gd name="T1" fmla="*/ 807 h 902"/>
              <a:gd name="T2" fmla="*/ 546 w 546"/>
              <a:gd name="T3" fmla="*/ 902 h 902"/>
              <a:gd name="T4" fmla="*/ 546 w 546"/>
              <a:gd name="T5" fmla="*/ 0 h 902"/>
              <a:gd name="T6" fmla="*/ 0 w 546"/>
              <a:gd name="T7" fmla="*/ 96 h 902"/>
              <a:gd name="T8" fmla="*/ 0 w 546"/>
              <a:gd name="T9" fmla="*/ 807 h 902"/>
            </a:gdLst>
            <a:ahLst/>
            <a:cxnLst>
              <a:cxn ang="0">
                <a:pos x="T0" y="T1"/>
              </a:cxn>
              <a:cxn ang="0">
                <a:pos x="T2" y="T3"/>
              </a:cxn>
              <a:cxn ang="0">
                <a:pos x="T4" y="T5"/>
              </a:cxn>
              <a:cxn ang="0">
                <a:pos x="T6" y="T7"/>
              </a:cxn>
              <a:cxn ang="0">
                <a:pos x="T8" y="T9"/>
              </a:cxn>
            </a:cxnLst>
            <a:rect l="0" t="0" r="r" b="b"/>
            <a:pathLst>
              <a:path w="546" h="902">
                <a:moveTo>
                  <a:pt x="0" y="807"/>
                </a:moveTo>
                <a:lnTo>
                  <a:pt x="546" y="902"/>
                </a:lnTo>
                <a:lnTo>
                  <a:pt x="546" y="0"/>
                </a:lnTo>
                <a:lnTo>
                  <a:pt x="0" y="96"/>
                </a:lnTo>
                <a:lnTo>
                  <a:pt x="0" y="807"/>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US">
              <a:solidFill>
                <a:srgbClr val="FFFFFF"/>
              </a:solidFill>
            </a:endParaRPr>
          </a:p>
        </p:txBody>
      </p:sp>
      <p:sp>
        <p:nvSpPr>
          <p:cNvPr id="28" name="Rectangle 27"/>
          <p:cNvSpPr/>
          <p:nvPr userDrawn="1"/>
        </p:nvSpPr>
        <p:spPr bwMode="auto">
          <a:xfrm>
            <a:off x="0" y="0"/>
            <a:ext cx="12436475" cy="699516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0" name="Text Placeholder 4"/>
          <p:cNvSpPr>
            <a:spLocks noGrp="1"/>
          </p:cNvSpPr>
          <p:nvPr>
            <p:ph type="body" sz="quarter" idx="13" hasCustomPrompt="1"/>
          </p:nvPr>
        </p:nvSpPr>
        <p:spPr bwMode="white">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a:t>Speaker Name</a:t>
            </a:r>
          </a:p>
        </p:txBody>
      </p:sp>
      <p:sp>
        <p:nvSpPr>
          <p:cNvPr id="31" name="Title 2"/>
          <p:cNvSpPr>
            <a:spLocks noGrp="1"/>
          </p:cNvSpPr>
          <p:nvPr>
            <p:ph type="title"/>
          </p:nvPr>
        </p:nvSpPr>
        <p:spPr bwMode="white">
          <a:xfrm>
            <a:off x="274639" y="1224754"/>
            <a:ext cx="10058399" cy="2719709"/>
          </a:xfrm>
        </p:spPr>
        <p:txBody>
          <a:bodyPr/>
          <a:lstStyle>
            <a:lvl1pPr>
              <a:defRPr>
                <a:gradFill>
                  <a:gsLst>
                    <a:gs pos="8850">
                      <a:schemeClr val="tx1"/>
                    </a:gs>
                    <a:gs pos="49000">
                      <a:schemeClr val="tx1"/>
                    </a:gs>
                  </a:gsLst>
                  <a:lin ang="5400000" scaled="0"/>
                </a:gradFill>
              </a:defRPr>
            </a:lvl1pPr>
          </a:lstStyle>
          <a:p>
            <a:r>
              <a:rPr lang="en-US"/>
              <a:t>Click to edit Master title style</a:t>
            </a:r>
          </a:p>
        </p:txBody>
      </p:sp>
      <p:pic>
        <p:nvPicPr>
          <p:cNvPr id="33" name="Picture 32"/>
          <p:cNvPicPr>
            <a:picLocks noChangeAspect="1"/>
          </p:cNvPicPr>
          <p:nvPr userDrawn="1"/>
        </p:nvPicPr>
        <p:blipFill>
          <a:blip r:embed="rId4">
            <a:lum bright="100000"/>
          </a:blip>
          <a:stretch>
            <a:fillRect/>
          </a:stretch>
        </p:blipFill>
        <p:spPr bwMode="white">
          <a:xfrm>
            <a:off x="11064504" y="6180433"/>
            <a:ext cx="911810" cy="329184"/>
          </a:xfrm>
          <a:prstGeom prst="rect">
            <a:avLst/>
          </a:prstGeom>
        </p:spPr>
      </p:pic>
      <p:pic>
        <p:nvPicPr>
          <p:cNvPr id="26" name="Picture 25"/>
          <p:cNvPicPr>
            <a:picLocks noChangeAspect="1"/>
          </p:cNvPicPr>
          <p:nvPr userDrawn="1"/>
        </p:nvPicPr>
        <p:blipFill rotWithShape="1">
          <a:blip r:embed="rId5">
            <a:extLst>
              <a:ext uri="{28A0092B-C50C-407E-A947-70E740481C1C}">
                <a14:useLocalDpi xmlns:a14="http://schemas.microsoft.com/office/drawing/2010/main" val="0"/>
              </a:ext>
            </a:extLst>
          </a:blip>
          <a:srcRect l="27222"/>
          <a:stretch/>
        </p:blipFill>
        <p:spPr bwMode="white">
          <a:xfrm>
            <a:off x="454026" y="6248634"/>
            <a:ext cx="1130200" cy="331497"/>
          </a:xfrm>
          <a:prstGeom prst="rect">
            <a:avLst/>
          </a:prstGeom>
        </p:spPr>
      </p:pic>
    </p:spTree>
    <p:extLst>
      <p:ext uri="{BB962C8B-B14F-4D97-AF65-F5344CB8AC3E}">
        <p14:creationId xmlns:p14="http://schemas.microsoft.com/office/powerpoint/2010/main" val="366530321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par>
                                <p:cTn id="8" presetID="10" presetClass="entr" presetSubtype="0" fill="hold" grpId="4" nodeType="withEffect">
                                  <p:stCondLst>
                                    <p:cond delay="1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250"/>
                                        <p:tgtEl>
                                          <p:spTgt spid="24"/>
                                        </p:tgtEl>
                                      </p:cBhvr>
                                    </p:animEffect>
                                  </p:childTnLst>
                                </p:cTn>
                              </p:par>
                              <p:par>
                                <p:cTn id="11" presetID="1" presetClass="exit" presetSubtype="0" fill="hold" grpId="0" nodeType="withEffect">
                                  <p:stCondLst>
                                    <p:cond delay="390"/>
                                  </p:stCondLst>
                                  <p:childTnLst>
                                    <p:set>
                                      <p:cBhvr>
                                        <p:cTn id="12" dur="1" fill="hold">
                                          <p:stCondLst>
                                            <p:cond delay="0"/>
                                          </p:stCondLst>
                                        </p:cTn>
                                        <p:tgtEl>
                                          <p:spTgt spid="11"/>
                                        </p:tgtEl>
                                        <p:attrNameLst>
                                          <p:attrName>style.visibility</p:attrName>
                                        </p:attrNameLst>
                                      </p:cBhvr>
                                      <p:to>
                                        <p:strVal val="hidden"/>
                                      </p:to>
                                    </p:set>
                                  </p:childTnLst>
                                </p:cTn>
                              </p:par>
                              <p:par>
                                <p:cTn id="13" presetID="6" presetClass="emph" presetSubtype="0" accel="100000" fill="hold" grpId="0" nodeType="withEffect">
                                  <p:stCondLst>
                                    <p:cond delay="390"/>
                                  </p:stCondLst>
                                  <p:childTnLst>
                                    <p:animScale>
                                      <p:cBhvr>
                                        <p:cTn id="14" dur="100" fill="hold"/>
                                        <p:tgtEl>
                                          <p:spTgt spid="17"/>
                                        </p:tgtEl>
                                      </p:cBhvr>
                                      <p:by x="0" y="100000"/>
                                    </p:animScale>
                                  </p:childTnLst>
                                </p:cTn>
                              </p:par>
                              <p:par>
                                <p:cTn id="15" presetID="35" presetClass="path" presetSubtype="0" accel="100000" fill="hold" grpId="1" nodeType="withEffect">
                                  <p:stCondLst>
                                    <p:cond delay="390"/>
                                  </p:stCondLst>
                                  <p:childTnLst>
                                    <p:animMotion origin="layout" path="M 2.93337E-6 2.75533E-6 L -0.04238 -0.00159 " pathEditMode="relative" rAng="0" ptsTypes="AA">
                                      <p:cBhvr>
                                        <p:cTn id="16" dur="100" fill="hold"/>
                                        <p:tgtEl>
                                          <p:spTgt spid="17"/>
                                        </p:tgtEl>
                                        <p:attrNameLst>
                                          <p:attrName>ppt_x</p:attrName>
                                          <p:attrName>ppt_y</p:attrName>
                                        </p:attrNameLst>
                                      </p:cBhvr>
                                      <p:rCtr x="-2068" y="0"/>
                                    </p:animMotion>
                                  </p:childTnLst>
                                </p:cTn>
                              </p:par>
                              <p:par>
                                <p:cTn id="17" presetID="42" presetClass="path" presetSubtype="0" accel="17333" decel="82667" fill="hold" grpId="0" nodeType="withEffect">
                                  <p:stCondLst>
                                    <p:cond delay="450"/>
                                  </p:stCondLst>
                                  <p:childTnLst>
                                    <p:animMotion origin="layout" path="M -3.59203E-6 1.57512E-6 L 0.4492 0.39355 " pathEditMode="relative" rAng="0" ptsTypes="AA">
                                      <p:cBhvr>
                                        <p:cTn id="18" dur="500" fill="hold"/>
                                        <p:tgtEl>
                                          <p:spTgt spid="24"/>
                                        </p:tgtEl>
                                        <p:attrNameLst>
                                          <p:attrName>ppt_x</p:attrName>
                                          <p:attrName>ppt_y</p:attrName>
                                        </p:attrNameLst>
                                      </p:cBhvr>
                                      <p:rCtr x="22453" y="19678"/>
                                    </p:animMotion>
                                  </p:childTnLst>
                                </p:cTn>
                              </p:par>
                              <p:par>
                                <p:cTn id="19" presetID="6" presetClass="emph" presetSubtype="0" accel="17333" decel="82667" fill="hold" grpId="1" nodeType="withEffect">
                                  <p:stCondLst>
                                    <p:cond delay="450"/>
                                  </p:stCondLst>
                                  <p:childTnLst>
                                    <p:animScale>
                                      <p:cBhvr>
                                        <p:cTn id="20" dur="500" fill="hold"/>
                                        <p:tgtEl>
                                          <p:spTgt spid="24"/>
                                        </p:tgtEl>
                                      </p:cBhvr>
                                      <p:by x="416130" y="416130"/>
                                    </p:animScale>
                                  </p:childTnLst>
                                </p:cTn>
                              </p:par>
                              <p:par>
                                <p:cTn id="21" presetID="1" presetClass="exit" presetSubtype="0" fill="hold" grpId="3" nodeType="withEffect">
                                  <p:stCondLst>
                                    <p:cond delay="990"/>
                                  </p:stCondLst>
                                  <p:childTnLst>
                                    <p:set>
                                      <p:cBhvr>
                                        <p:cTn id="22" dur="1" fill="hold">
                                          <p:stCondLst>
                                            <p:cond delay="0"/>
                                          </p:stCondLst>
                                        </p:cTn>
                                        <p:tgtEl>
                                          <p:spTgt spid="24"/>
                                        </p:tgtEl>
                                        <p:attrNameLst>
                                          <p:attrName>style.visibility</p:attrName>
                                        </p:attrNameLst>
                                      </p:cBhvr>
                                      <p:to>
                                        <p:strVal val="hidden"/>
                                      </p:to>
                                    </p:set>
                                  </p:childTnLst>
                                </p:cTn>
                              </p:par>
                              <p:par>
                                <p:cTn id="23" presetID="6" presetClass="emph" presetSubtype="0" accel="100000" fill="hold" grpId="2" nodeType="withEffect">
                                  <p:stCondLst>
                                    <p:cond delay="800"/>
                                  </p:stCondLst>
                                  <p:childTnLst>
                                    <p:animScale>
                                      <p:cBhvr>
                                        <p:cTn id="24" dur="250" fill="hold"/>
                                        <p:tgtEl>
                                          <p:spTgt spid="24"/>
                                        </p:tgtEl>
                                      </p:cBhvr>
                                      <p:by x="0" y="100000"/>
                                    </p:animScale>
                                  </p:childTnLst>
                                </p:cTn>
                              </p:par>
                              <p:par>
                                <p:cTn id="25" presetID="1" presetClass="entr" presetSubtype="0" fill="hold" grpId="0" nodeType="withEffect">
                                  <p:stCondLst>
                                    <p:cond delay="1000"/>
                                  </p:stCondLst>
                                  <p:childTnLst>
                                    <p:set>
                                      <p:cBhvr>
                                        <p:cTn id="26" dur="1" fill="hold">
                                          <p:stCondLst>
                                            <p:cond delay="0"/>
                                          </p:stCondLst>
                                        </p:cTn>
                                        <p:tgtEl>
                                          <p:spTgt spid="25"/>
                                        </p:tgtEl>
                                        <p:attrNameLst>
                                          <p:attrName>style.visibility</p:attrName>
                                        </p:attrNameLst>
                                      </p:cBhvr>
                                      <p:to>
                                        <p:strVal val="visible"/>
                                      </p:to>
                                    </p:set>
                                  </p:childTnLst>
                                </p:cTn>
                              </p:par>
                              <p:par>
                                <p:cTn id="27" presetID="6" presetClass="emph" presetSubtype="0" accel="100000" autoRev="1" fill="hold" grpId="1" nodeType="withEffect">
                                  <p:stCondLst>
                                    <p:cond delay="750"/>
                                  </p:stCondLst>
                                  <p:childTnLst>
                                    <p:animScale>
                                      <p:cBhvr>
                                        <p:cTn id="28" dur="250" fill="hold"/>
                                        <p:tgtEl>
                                          <p:spTgt spid="25"/>
                                        </p:tgtEl>
                                      </p:cBhvr>
                                      <p:by x="0" y="100000"/>
                                    </p:animScale>
                                  </p:childTnLst>
                                </p:cTn>
                              </p:par>
                              <p:par>
                                <p:cTn id="29" presetID="35" presetClass="path" presetSubtype="0" decel="100000" fill="hold" grpId="2" nodeType="withEffect">
                                  <p:stCondLst>
                                    <p:cond delay="1000"/>
                                  </p:stCondLst>
                                  <p:childTnLst>
                                    <p:animMotion origin="layout" path="M 0.05783 4.29414E-6 L -1.70539E-6 4.29414E-6 " pathEditMode="relative" rAng="0" ptsTypes="AA">
                                      <p:cBhvr>
                                        <p:cTn id="30" dur="250" fill="hold"/>
                                        <p:tgtEl>
                                          <p:spTgt spid="25"/>
                                        </p:tgtEl>
                                        <p:attrNameLst>
                                          <p:attrName>ppt_x</p:attrName>
                                          <p:attrName>ppt_y</p:attrName>
                                        </p:attrNameLst>
                                      </p:cBhvr>
                                      <p:rCtr x="-2898" y="0"/>
                                    </p:animMotion>
                                  </p:childTnLst>
                                </p:cTn>
                              </p:par>
                              <p:par>
                                <p:cTn id="31" presetID="6" presetClass="emph" presetSubtype="0" decel="100000" fill="hold" grpId="3" nodeType="withEffect">
                                  <p:stCondLst>
                                    <p:cond delay="1000"/>
                                  </p:stCondLst>
                                  <p:childTnLst>
                                    <p:animScale>
                                      <p:cBhvr>
                                        <p:cTn id="32" dur="500" fill="hold"/>
                                        <p:tgtEl>
                                          <p:spTgt spid="25"/>
                                        </p:tgtEl>
                                      </p:cBhvr>
                                      <p:by x="2000000" y="2000000"/>
                                    </p:animScale>
                                  </p:childTnLst>
                                </p:cTn>
                              </p:par>
                              <p:par>
                                <p:cTn id="33" presetID="1" presetClass="emph" presetSubtype="2" decel="100000" fill="hold" nodeType="withEffect">
                                  <p:stCondLst>
                                    <p:cond delay="1000"/>
                                  </p:stCondLst>
                                  <p:childTnLst>
                                    <p:animClr clrSpc="rgb" dir="cw">
                                      <p:cBhvr>
                                        <p:cTn id="34" dur="500" fill="hold"/>
                                        <p:tgtEl>
                                          <p:spTgt spid="25"/>
                                        </p:tgtEl>
                                        <p:attrNameLst>
                                          <p:attrName>fillcolor</p:attrName>
                                        </p:attrNameLst>
                                      </p:cBhvr>
                                      <p:to>
                                        <a:schemeClr val="accent1"/>
                                      </p:to>
                                    </p:animClr>
                                    <p:set>
                                      <p:cBhvr>
                                        <p:cTn id="35" dur="500" fill="hold"/>
                                        <p:tgtEl>
                                          <p:spTgt spid="25"/>
                                        </p:tgtEl>
                                        <p:attrNameLst>
                                          <p:attrName>fill.type</p:attrName>
                                        </p:attrNameLst>
                                      </p:cBhvr>
                                      <p:to>
                                        <p:strVal val="solid"/>
                                      </p:to>
                                    </p:set>
                                    <p:set>
                                      <p:cBhvr>
                                        <p:cTn id="36" dur="500" fill="hold"/>
                                        <p:tgtEl>
                                          <p:spTgt spid="25"/>
                                        </p:tgtEl>
                                        <p:attrNameLst>
                                          <p:attrName>fill.on</p:attrName>
                                        </p:attrNameLst>
                                      </p:cBhvr>
                                      <p:to>
                                        <p:strVal val="true"/>
                                      </p:to>
                                    </p:set>
                                  </p:childTnLst>
                                </p:cTn>
                              </p:par>
                              <p:par>
                                <p:cTn id="37" presetID="1" presetClass="entr" presetSubtype="0" fill="hold" grpId="0" nodeType="withEffect">
                                  <p:stCondLst>
                                    <p:cond delay="1500"/>
                                  </p:stCondLst>
                                  <p:childTnLst>
                                    <p:set>
                                      <p:cBhvr>
                                        <p:cTn id="38" dur="1" fill="hold">
                                          <p:stCondLst>
                                            <p:cond delay="0"/>
                                          </p:stCondLst>
                                        </p:cTn>
                                        <p:tgtEl>
                                          <p:spTgt spid="28"/>
                                        </p:tgtEl>
                                        <p:attrNameLst>
                                          <p:attrName>style.visibility</p:attrName>
                                        </p:attrNameLst>
                                      </p:cBhvr>
                                      <p:to>
                                        <p:strVal val="visible"/>
                                      </p:to>
                                    </p:set>
                                  </p:childTnLst>
                                </p:cTn>
                              </p:par>
                              <p:par>
                                <p:cTn id="39" presetID="10" presetClass="entr" presetSubtype="0" fill="hold" grpId="0" nodeType="withEffect">
                                  <p:stCondLst>
                                    <p:cond delay="175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950"/>
                                        <p:tgtEl>
                                          <p:spTgt spid="31"/>
                                        </p:tgtEl>
                                      </p:cBhvr>
                                    </p:animEffect>
                                  </p:childTnLst>
                                </p:cTn>
                              </p:par>
                              <p:par>
                                <p:cTn id="42" presetID="63" presetClass="path" presetSubtype="0" decel="100000" fill="hold" grpId="1" nodeType="withEffect">
                                  <p:stCondLst>
                                    <p:cond delay="1750"/>
                                  </p:stCondLst>
                                  <p:childTnLst>
                                    <p:animMotion origin="layout" path="M -0.01455 3.85837E-6 L -4.34261E-6 3.85837E-6 " pathEditMode="relative" rAng="0" ptsTypes="AA">
                                      <p:cBhvr>
                                        <p:cTn id="43" dur="950" fill="hold"/>
                                        <p:tgtEl>
                                          <p:spTgt spid="31"/>
                                        </p:tgtEl>
                                        <p:attrNameLst>
                                          <p:attrName>ppt_x</p:attrName>
                                          <p:attrName>ppt_y</p:attrName>
                                        </p:attrNameLst>
                                      </p:cBhvr>
                                      <p:rCtr x="728" y="0"/>
                                    </p:animMotion>
                                  </p:childTnLst>
                                </p:cTn>
                              </p:par>
                              <p:par>
                                <p:cTn id="44" presetID="10" presetClass="entr" presetSubtype="0" fill="hold" grpId="0" nodeType="withEffect">
                                  <p:stCondLst>
                                    <p:cond delay="190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950"/>
                                        <p:tgtEl>
                                          <p:spTgt spid="30"/>
                                        </p:tgtEl>
                                      </p:cBhvr>
                                    </p:animEffect>
                                  </p:childTnLst>
                                </p:cTn>
                              </p:par>
                              <p:par>
                                <p:cTn id="47" presetID="63" presetClass="path" presetSubtype="0" decel="100000" fill="hold" grpId="1" nodeType="withEffect">
                                  <p:stCondLst>
                                    <p:cond delay="1900"/>
                                  </p:stCondLst>
                                  <p:childTnLst>
                                    <p:animMotion origin="layout" path="M -0.01455 3.76759E-6 L -4.34261E-6 3.76759E-6 " pathEditMode="relative" rAng="0" ptsTypes="AA">
                                      <p:cBhvr>
                                        <p:cTn id="48" dur="950" fill="hold"/>
                                        <p:tgtEl>
                                          <p:spTgt spid="30"/>
                                        </p:tgtEl>
                                        <p:attrNameLst>
                                          <p:attrName>ppt_x</p:attrName>
                                          <p:attrName>ppt_y</p:attrName>
                                        </p:attrNameLst>
                                      </p:cBhvr>
                                      <p:rCtr x="728" y="0"/>
                                    </p:animMotion>
                                  </p:childTnLst>
                                </p:cTn>
                              </p:par>
                              <p:par>
                                <p:cTn id="49" presetID="10" presetClass="entr" presetSubtype="0" fill="hold" nodeType="withEffect">
                                  <p:stCondLst>
                                    <p:cond delay="205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950"/>
                                        <p:tgtEl>
                                          <p:spTgt spid="33"/>
                                        </p:tgtEl>
                                      </p:cBhvr>
                                    </p:animEffect>
                                  </p:childTnLst>
                                </p:cTn>
                              </p:par>
                              <p:par>
                                <p:cTn id="52" presetID="63" presetClass="path" presetSubtype="0" decel="100000" fill="hold" nodeType="withEffect">
                                  <p:stCondLst>
                                    <p:cond delay="2050"/>
                                  </p:stCondLst>
                                  <p:childTnLst>
                                    <p:animMotion origin="layout" path="M -0.01455 3.76759E-6 L -4.34261E-6 3.76759E-6 " pathEditMode="relative" rAng="0" ptsTypes="AA">
                                      <p:cBhvr>
                                        <p:cTn id="53" dur="950" spd="-100000" fill="hold"/>
                                        <p:tgtEl>
                                          <p:spTgt spid="33"/>
                                        </p:tgtEl>
                                        <p:attrNameLst>
                                          <p:attrName>ppt_x</p:attrName>
                                          <p:attrName>ppt_y</p:attrName>
                                        </p:attrNameLst>
                                      </p:cBhvr>
                                      <p:rCtr x="728" y="0"/>
                                    </p:animMotion>
                                  </p:childTnLst>
                                </p:cTn>
                              </p:par>
                              <p:par>
                                <p:cTn id="54" presetID="10" presetClass="exit" presetSubtype="0" fill="hold" nodeType="withEffect">
                                  <p:stCondLst>
                                    <p:cond delay="0"/>
                                  </p:stCondLst>
                                  <p:childTnLst>
                                    <p:animEffect transition="out" filter="fade">
                                      <p:cBhvr>
                                        <p:cTn id="55" dur="500"/>
                                        <p:tgtEl>
                                          <p:spTgt spid="3"/>
                                        </p:tgtEl>
                                      </p:cBhvr>
                                    </p:animEffect>
                                    <p:set>
                                      <p:cBhvr>
                                        <p:cTn id="56"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1" grpId="0" animBg="1"/>
      <p:bldP spid="17" grpId="0" animBg="1"/>
      <p:bldP spid="17" grpId="1" animBg="1"/>
      <p:bldP spid="24" grpId="0" animBg="1"/>
      <p:bldP spid="24" grpId="1" animBg="1"/>
      <p:bldP spid="24" grpId="2" animBg="1"/>
      <p:bldP spid="24" grpId="3" animBg="1"/>
      <p:bldP spid="24" grpId="4" animBg="1"/>
      <p:bldP spid="25" grpId="0" animBg="1"/>
      <p:bldP spid="25" grpId="1" animBg="1"/>
      <p:bldP spid="25" grpId="2" animBg="1"/>
      <p:bldP spid="25" grpId="3" animBg="1"/>
      <p:bldP spid="28" grpId="0" animBg="1"/>
      <p:bldP spid="30" grpId="0">
        <p:tmplLst>
          <p:tmpl>
            <p:tnLst>
              <p:par>
                <p:cTn presetID="10" presetClass="entr" presetSubtype="0" fill="hold" nodeType="withEffect">
                  <p:stCondLst>
                    <p:cond delay="1900"/>
                  </p:stCondLst>
                  <p:childTnLst>
                    <p:set>
                      <p:cBhvr>
                        <p:cTn dur="1" fill="hold">
                          <p:stCondLst>
                            <p:cond delay="0"/>
                          </p:stCondLst>
                        </p:cTn>
                        <p:tgtEl>
                          <p:spTgt spid="30"/>
                        </p:tgtEl>
                        <p:attrNameLst>
                          <p:attrName>style.visibility</p:attrName>
                        </p:attrNameLst>
                      </p:cBhvr>
                      <p:to>
                        <p:strVal val="visible"/>
                      </p:to>
                    </p:set>
                    <p:animEffect transition="in" filter="fade">
                      <p:cBhvr>
                        <p:cTn dur="950"/>
                        <p:tgtEl>
                          <p:spTgt spid="30"/>
                        </p:tgtEl>
                      </p:cBhvr>
                    </p:animEffect>
                  </p:childTnLst>
                </p:cTn>
              </p:par>
            </p:tnLst>
          </p:tmpl>
        </p:tmplLst>
      </p:bldP>
      <p:bldP spid="30" grpId="1">
        <p:tmplLst>
          <p:tmpl>
            <p:tnLst>
              <p:par>
                <p:cTn presetID="63" presetClass="path" presetSubtype="0" decel="100000" fill="hold" nodeType="withEffect">
                  <p:stCondLst>
                    <p:cond delay="1900"/>
                  </p:stCondLst>
                  <p:childTnLst>
                    <p:animMotion origin="layout" path="M -0.01455 3.76759E-6 L -4.34261E-6 3.76759E-6 " pathEditMode="relative" rAng="0" ptsTypes="AA">
                      <p:cBhvr>
                        <p:cTn dur="950" fill="hold"/>
                        <p:tgtEl>
                          <p:spTgt spid="30"/>
                        </p:tgtEl>
                        <p:attrNameLst>
                          <p:attrName>ppt_x</p:attrName>
                          <p:attrName>ppt_y</p:attrName>
                        </p:attrNameLst>
                      </p:cBhvr>
                      <p:rCtr x="728" y="0"/>
                    </p:animMotion>
                  </p:childTnLst>
                </p:cTn>
              </p:par>
            </p:tnLst>
          </p:tmpl>
        </p:tmplLst>
      </p:bldP>
      <p:bldP spid="31" grpId="0"/>
      <p:bldP spid="31" grpId="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1 - UN-ANIMATED">
    <p:spTree>
      <p:nvGrpSpPr>
        <p:cNvPr id="1" name=""/>
        <p:cNvGrpSpPr/>
        <p:nvPr/>
      </p:nvGrpSpPr>
      <p:grpSpPr>
        <a:xfrm>
          <a:off x="0" y="0"/>
          <a:ext cx="0" cy="0"/>
          <a:chOff x="0" y="0"/>
          <a:chExt cx="0" cy="0"/>
        </a:xfrm>
      </p:grpSpPr>
      <p:sp>
        <p:nvSpPr>
          <p:cNvPr id="27" name="Text Placeholder 4"/>
          <p:cNvSpPr>
            <a:spLocks noGrp="1"/>
          </p:cNvSpPr>
          <p:nvPr>
            <p:ph type="body" sz="quarter" idx="13" hasCustomPrompt="1"/>
          </p:nvPr>
        </p:nvSpPr>
        <p:spPr bwMode="white">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a:t>Speaker Name</a:t>
            </a:r>
          </a:p>
        </p:txBody>
      </p:sp>
      <p:sp>
        <p:nvSpPr>
          <p:cNvPr id="3" name="Title 2"/>
          <p:cNvSpPr>
            <a:spLocks noGrp="1"/>
          </p:cNvSpPr>
          <p:nvPr>
            <p:ph type="title"/>
          </p:nvPr>
        </p:nvSpPr>
        <p:spPr bwMode="white">
          <a:xfrm>
            <a:off x="274639" y="1224754"/>
            <a:ext cx="10058399" cy="2719709"/>
          </a:xfrm>
        </p:spPr>
        <p:txBody>
          <a:bodyPr/>
          <a:lstStyle>
            <a:lvl1pPr>
              <a:defRPr>
                <a:gradFill>
                  <a:gsLst>
                    <a:gs pos="5310">
                      <a:srgbClr val="FFFFFF"/>
                    </a:gs>
                    <a:gs pos="100000">
                      <a:srgbClr val="FFFFFF"/>
                    </a:gs>
                  </a:gsLst>
                  <a:lin ang="5400000" scaled="0"/>
                </a:gradFill>
              </a:defRPr>
            </a:lvl1pPr>
          </a:lstStyle>
          <a:p>
            <a:r>
              <a:rPr lang="en-US"/>
              <a:t>Click to edit Master title style</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27222"/>
          <a:stretch/>
        </p:blipFill>
        <p:spPr bwMode="gray">
          <a:xfrm>
            <a:off x="454026" y="6248634"/>
            <a:ext cx="1130200" cy="331497"/>
          </a:xfrm>
          <a:prstGeom prst="rect">
            <a:avLst/>
          </a:prstGeom>
        </p:spPr>
      </p:pic>
      <p:pic>
        <p:nvPicPr>
          <p:cNvPr id="7" name="Picture 6"/>
          <p:cNvPicPr>
            <a:picLocks noChangeAspect="1"/>
          </p:cNvPicPr>
          <p:nvPr userDrawn="1"/>
        </p:nvPicPr>
        <p:blipFill>
          <a:blip r:embed="rId3">
            <a:lum bright="100000"/>
          </a:blip>
          <a:stretch>
            <a:fillRect/>
          </a:stretch>
        </p:blipFill>
        <p:spPr>
          <a:xfrm>
            <a:off x="11064504" y="6180433"/>
            <a:ext cx="911810" cy="329184"/>
          </a:xfrm>
          <a:prstGeom prst="rect">
            <a:avLst/>
          </a:prstGeom>
        </p:spPr>
      </p:pic>
    </p:spTree>
    <p:extLst>
      <p:ext uri="{BB962C8B-B14F-4D97-AF65-F5344CB8AC3E}">
        <p14:creationId xmlns:p14="http://schemas.microsoft.com/office/powerpoint/2010/main" val="71816961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203">
          <p15:clr>
            <a:srgbClr val="FBAE40"/>
          </p15:clr>
        </p15:guide>
        <p15:guide id="2" pos="391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pic>
        <p:nvPicPr>
          <p:cNvPr id="5" name="Picture 4" descr="A picture containing outdoor, sky, black&#10;&#10;Description automatically generated">
            <a:extLst>
              <a:ext uri="{FF2B5EF4-FFF2-40B4-BE49-F238E27FC236}">
                <a16:creationId xmlns:a16="http://schemas.microsoft.com/office/drawing/2014/main" id="{0634CA66-1299-47B5-B54D-7A9A5C0F9D0F}"/>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1426" t="22681" r="1426" b="22681"/>
          <a:stretch/>
        </p:blipFill>
        <p:spPr>
          <a:xfrm>
            <a:off x="-1" y="0"/>
            <a:ext cx="12436475" cy="6994526"/>
          </a:xfrm>
          <a:prstGeom prst="rect">
            <a:avLst/>
          </a:prstGeom>
        </p:spPr>
      </p:pic>
      <p:sp>
        <p:nvSpPr>
          <p:cNvPr id="2" name="Rectangle 1">
            <a:extLst>
              <a:ext uri="{FF2B5EF4-FFF2-40B4-BE49-F238E27FC236}">
                <a16:creationId xmlns:a16="http://schemas.microsoft.com/office/drawing/2014/main" id="{ACECBA27-A353-4C48-ABD2-BE69B1D238C2}"/>
              </a:ext>
            </a:extLst>
          </p:cNvPr>
          <p:cNvSpPr/>
          <p:nvPr userDrawn="1"/>
        </p:nvSpPr>
        <p:spPr bwMode="auto">
          <a:xfrm>
            <a:off x="0" y="-1"/>
            <a:ext cx="12436474" cy="6994525"/>
          </a:xfrm>
          <a:prstGeom prst="rect">
            <a:avLst/>
          </a:prstGeom>
          <a:solidFill>
            <a:srgbClr val="000106">
              <a:alpha val="6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pic>
        <p:nvPicPr>
          <p:cNvPr id="10" name="Picture 9">
            <a:extLst>
              <a:ext uri="{FF2B5EF4-FFF2-40B4-BE49-F238E27FC236}">
                <a16:creationId xmlns:a16="http://schemas.microsoft.com/office/drawing/2014/main" id="{76629BDE-429C-47FD-A6AF-2EAEDE39B443}"/>
              </a:ext>
            </a:extLst>
          </p:cNvPr>
          <p:cNvPicPr>
            <a:picLocks noChangeAspect="1"/>
          </p:cNvPicPr>
          <p:nvPr userDrawn="1"/>
        </p:nvPicPr>
        <p:blipFill>
          <a:blip r:embed="rId4"/>
          <a:stretch>
            <a:fillRect/>
          </a:stretch>
        </p:blipFill>
        <p:spPr>
          <a:xfrm>
            <a:off x="57442" y="67087"/>
            <a:ext cx="459313" cy="457200"/>
          </a:xfrm>
          <a:prstGeom prst="rect">
            <a:avLst/>
          </a:prstGeom>
        </p:spPr>
      </p:pic>
    </p:spTree>
    <p:extLst>
      <p:ext uri="{BB962C8B-B14F-4D97-AF65-F5344CB8AC3E}">
        <p14:creationId xmlns:p14="http://schemas.microsoft.com/office/powerpoint/2010/main" val="34372145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white">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rgbClr val="FFFFFF"/>
                    </a:gs>
                    <a:gs pos="18000">
                      <a:srgbClr val="FFFFFF"/>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a:t>Speaker Name</a:t>
            </a:r>
          </a:p>
        </p:txBody>
      </p:sp>
      <p:pic>
        <p:nvPicPr>
          <p:cNvPr id="8" name="Picture 7" descr="A picture containing outdoor, sky, black&#10;&#10;Description automatically generated">
            <a:extLst>
              <a:ext uri="{FF2B5EF4-FFF2-40B4-BE49-F238E27FC236}">
                <a16:creationId xmlns:a16="http://schemas.microsoft.com/office/drawing/2014/main" id="{503ED076-1A66-47A4-BF29-6477A1775F0C}"/>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1426" t="22681" r="1426" b="22681"/>
          <a:stretch/>
        </p:blipFill>
        <p:spPr>
          <a:xfrm>
            <a:off x="-1" y="0"/>
            <a:ext cx="12436475" cy="6994526"/>
          </a:xfrm>
          <a:prstGeom prst="rect">
            <a:avLst/>
          </a:prstGeom>
        </p:spPr>
      </p:pic>
      <p:sp>
        <p:nvSpPr>
          <p:cNvPr id="9" name="Rectangle 8">
            <a:extLst>
              <a:ext uri="{FF2B5EF4-FFF2-40B4-BE49-F238E27FC236}">
                <a16:creationId xmlns:a16="http://schemas.microsoft.com/office/drawing/2014/main" id="{8B299FD6-DA35-401D-AF6C-35B4F5E5BAB7}"/>
              </a:ext>
            </a:extLst>
          </p:cNvPr>
          <p:cNvSpPr/>
          <p:nvPr userDrawn="1"/>
        </p:nvSpPr>
        <p:spPr bwMode="auto">
          <a:xfrm>
            <a:off x="0" y="-1"/>
            <a:ext cx="12436474" cy="6994525"/>
          </a:xfrm>
          <a:prstGeom prst="rect">
            <a:avLst/>
          </a:prstGeom>
          <a:solidFill>
            <a:srgbClr val="000106">
              <a:alpha val="6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pic>
        <p:nvPicPr>
          <p:cNvPr id="7" name="Picture 6" descr="A close up of a sign&#10;&#10;Description automatically generated">
            <a:extLst>
              <a:ext uri="{FF2B5EF4-FFF2-40B4-BE49-F238E27FC236}">
                <a16:creationId xmlns:a16="http://schemas.microsoft.com/office/drawing/2014/main" id="{F1099A72-AA5C-4C82-B4FC-ABD887804D87}"/>
              </a:ext>
            </a:extLst>
          </p:cNvPr>
          <p:cNvPicPr>
            <a:picLocks noChangeAspect="1"/>
          </p:cNvPicPr>
          <p:nvPr userDrawn="1"/>
        </p:nvPicPr>
        <p:blipFill>
          <a:blip r:embed="rId4"/>
          <a:stretch>
            <a:fillRect/>
          </a:stretch>
        </p:blipFill>
        <p:spPr>
          <a:xfrm>
            <a:off x="11899726" y="6464885"/>
            <a:ext cx="457200" cy="457200"/>
          </a:xfrm>
          <a:prstGeom prst="rect">
            <a:avLst/>
          </a:prstGeom>
        </p:spPr>
      </p:pic>
    </p:spTree>
    <p:extLst>
      <p:ext uri="{BB962C8B-B14F-4D97-AF65-F5344CB8AC3E}">
        <p14:creationId xmlns:p14="http://schemas.microsoft.com/office/powerpoint/2010/main" val="20958450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white">
          <a:xfrm>
            <a:off x="274702" y="1211287"/>
            <a:ext cx="10058336" cy="274317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rgbClr val="FFFFFF"/>
                    </a:gs>
                    <a:gs pos="18000">
                      <a:srgbClr val="FFFFFF"/>
                    </a:gs>
                  </a:gsLst>
                  <a:lin ang="5400000" scaled="0"/>
                </a:gradFill>
              </a:defRPr>
            </a:lvl1pPr>
          </a:lstStyle>
          <a:p>
            <a:r>
              <a:rPr lang="en-US"/>
              <a:t>Video title</a:t>
            </a:r>
          </a:p>
        </p:txBody>
      </p:sp>
    </p:spTree>
    <p:extLst>
      <p:ext uri="{BB962C8B-B14F-4D97-AF65-F5344CB8AC3E}">
        <p14:creationId xmlns:p14="http://schemas.microsoft.com/office/powerpoint/2010/main" val="28382355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par>
                                <p:cTn id="7" presetID="6" presetClass="emph" presetSubtype="0" accel="100000" autoRev="1" fill="hold" grpId="1" nodeType="withEffect">
                                  <p:stCondLst>
                                    <p:cond delay="0"/>
                                  </p:stCondLst>
                                  <p:childTnLst>
                                    <p:animScale>
                                      <p:cBhvr>
                                        <p:cTn id="8" dur="500" fill="hold"/>
                                        <p:tgtEl>
                                          <p:spTgt spid="4"/>
                                        </p:tgtEl>
                                      </p:cBhvr>
                                      <p:by x="0" y="100000"/>
                                    </p:animScale>
                                  </p:childTnLst>
                                </p:cTn>
                              </p:par>
                              <p:par>
                                <p:cTn id="9" presetID="35" presetClass="path" presetSubtype="0" decel="100000" fill="hold" grpId="2" nodeType="withEffect">
                                  <p:stCondLst>
                                    <p:cond delay="500"/>
                                  </p:stCondLst>
                                  <p:childTnLst>
                                    <p:animMotion origin="layout" path="M -0.40311 8.21607E-7 L -4.34261E-6 8.21607E-7 " pathEditMode="relative" rAng="0" ptsTypes="AA">
                                      <p:cBhvr>
                                        <p:cTn id="10" dur="500" fill="hold"/>
                                        <p:tgtEl>
                                          <p:spTgt spid="4"/>
                                        </p:tgtEl>
                                        <p:attrNameLst>
                                          <p:attrName>ppt_x</p:attrName>
                                          <p:attrName>ppt_y</p:attrName>
                                        </p:attrNameLst>
                                      </p:cBhvr>
                                      <p:rCtr x="20156" y="0"/>
                                    </p:animMotion>
                                  </p:childTnLst>
                                </p:cTn>
                              </p:par>
                              <p:par>
                                <p:cTn id="11" presetID="10" presetClass="entr" presetSubtype="0" fill="hold" grpId="0" nodeType="with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950"/>
                                        <p:tgtEl>
                                          <p:spTgt spid="2"/>
                                        </p:tgtEl>
                                      </p:cBhvr>
                                    </p:animEffect>
                                  </p:childTnLst>
                                </p:cTn>
                              </p:par>
                              <p:par>
                                <p:cTn id="14" presetID="63" presetClass="path" presetSubtype="0" decel="100000" fill="hold" grpId="1" nodeType="withEffect">
                                  <p:stCondLst>
                                    <p:cond delay="750"/>
                                  </p:stCondLst>
                                  <p:childTnLst>
                                    <p:animMotion origin="layout" path="M -0.01455 3.85837E-6 L -4.34261E-6 3.85837E-6 " pathEditMode="relative" rAng="0" ptsTypes="AA">
                                      <p:cBhvr>
                                        <p:cTn id="15" dur="950" fill="hold"/>
                                        <p:tgtEl>
                                          <p:spTgt spid="2"/>
                                        </p:tgtEl>
                                        <p:attrNameLst>
                                          <p:attrName>ppt_x</p:attrName>
                                          <p:attrName>ppt_y</p:attrName>
                                        </p:attrNameLst>
                                      </p:cBhvr>
                                      <p:rCtr x="72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2" grpId="0"/>
      <p:bldP spid="2" grpId="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Title Accent Color 1">
    <p:spTree>
      <p:nvGrpSpPr>
        <p:cNvPr id="1" name=""/>
        <p:cNvGrpSpPr/>
        <p:nvPr/>
      </p:nvGrpSpPr>
      <p:grpSpPr>
        <a:xfrm>
          <a:off x="0" y="0"/>
          <a:ext cx="0" cy="0"/>
          <a:chOff x="0" y="0"/>
          <a:chExt cx="0" cy="0"/>
        </a:xfrm>
      </p:grpSpPr>
      <p:pic>
        <p:nvPicPr>
          <p:cNvPr id="4" name="Picture 3" descr="A picture containing outdoor, sky, black&#10;&#10;Description automatically generated">
            <a:extLst>
              <a:ext uri="{FF2B5EF4-FFF2-40B4-BE49-F238E27FC236}">
                <a16:creationId xmlns:a16="http://schemas.microsoft.com/office/drawing/2014/main" id="{C88DD979-844F-4987-99BA-5E26320CA8FB}"/>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1426" t="22681" r="1426" b="22681"/>
          <a:stretch/>
        </p:blipFill>
        <p:spPr>
          <a:xfrm>
            <a:off x="-1" y="0"/>
            <a:ext cx="12436475" cy="6994526"/>
          </a:xfrm>
          <a:prstGeom prst="rect">
            <a:avLst/>
          </a:prstGeom>
        </p:spPr>
      </p:pic>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a:t>Section title</a:t>
            </a:r>
          </a:p>
        </p:txBody>
      </p:sp>
      <p:pic>
        <p:nvPicPr>
          <p:cNvPr id="6" name="Picture 5" descr="A close up of a sign&#10;&#10;Description automatically generated">
            <a:extLst>
              <a:ext uri="{FF2B5EF4-FFF2-40B4-BE49-F238E27FC236}">
                <a16:creationId xmlns:a16="http://schemas.microsoft.com/office/drawing/2014/main" id="{F578C963-8A81-4837-A63B-78AA64C04FD6}"/>
              </a:ext>
            </a:extLst>
          </p:cNvPr>
          <p:cNvPicPr>
            <a:picLocks noChangeAspect="1"/>
          </p:cNvPicPr>
          <p:nvPr userDrawn="1"/>
        </p:nvPicPr>
        <p:blipFill>
          <a:blip r:embed="rId4"/>
          <a:stretch>
            <a:fillRect/>
          </a:stretch>
        </p:blipFill>
        <p:spPr>
          <a:xfrm>
            <a:off x="11161336" y="5720232"/>
            <a:ext cx="1069848" cy="1069848"/>
          </a:xfrm>
          <a:prstGeom prst="rect">
            <a:avLst/>
          </a:prstGeom>
        </p:spPr>
      </p:pic>
    </p:spTree>
    <p:extLst>
      <p:ext uri="{BB962C8B-B14F-4D97-AF65-F5344CB8AC3E}">
        <p14:creationId xmlns:p14="http://schemas.microsoft.com/office/powerpoint/2010/main" val="21702317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Title Accent Color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42871450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Title Accent Color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75509950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059798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527483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59419719"/>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pic>
        <p:nvPicPr>
          <p:cNvPr id="7" name="Picture 6" descr="A picture containing outdoor, sky, black&#10;&#10;Description automatically generated">
            <a:extLst>
              <a:ext uri="{FF2B5EF4-FFF2-40B4-BE49-F238E27FC236}">
                <a16:creationId xmlns:a16="http://schemas.microsoft.com/office/drawing/2014/main" id="{D4F3D71F-8622-48DD-A1AA-0C871756ACAF}"/>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1426" t="22681" r="1426" b="22681"/>
          <a:stretch/>
        </p:blipFill>
        <p:spPr>
          <a:xfrm>
            <a:off x="-1" y="0"/>
            <a:ext cx="12436475" cy="6994526"/>
          </a:xfrm>
          <a:prstGeom prst="rect">
            <a:avLst/>
          </a:prstGeom>
        </p:spPr>
      </p:pic>
      <p:sp>
        <p:nvSpPr>
          <p:cNvPr id="8" name="Rectangle 7">
            <a:extLst>
              <a:ext uri="{FF2B5EF4-FFF2-40B4-BE49-F238E27FC236}">
                <a16:creationId xmlns:a16="http://schemas.microsoft.com/office/drawing/2014/main" id="{CECC928E-7068-478F-9F60-B331B734732F}"/>
              </a:ext>
            </a:extLst>
          </p:cNvPr>
          <p:cNvSpPr/>
          <p:nvPr userDrawn="1"/>
        </p:nvSpPr>
        <p:spPr bwMode="auto">
          <a:xfrm>
            <a:off x="0" y="-1"/>
            <a:ext cx="12436474" cy="6994525"/>
          </a:xfrm>
          <a:prstGeom prst="rect">
            <a:avLst/>
          </a:prstGeom>
          <a:solidFill>
            <a:srgbClr val="000106">
              <a:alpha val="6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ext Placeholder 3"/>
          <p:cNvSpPr>
            <a:spLocks noGrp="1"/>
          </p:cNvSpPr>
          <p:nvPr>
            <p:ph type="body" sz="quarter" idx="10"/>
          </p:nvPr>
        </p:nvSpPr>
        <p:spPr>
          <a:xfrm>
            <a:off x="274638" y="1212850"/>
            <a:ext cx="11887200" cy="2092881"/>
          </a:xfrm>
        </p:spPr>
        <p:txBody>
          <a:bodyPr>
            <a:spAutoFit/>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pic>
        <p:nvPicPr>
          <p:cNvPr id="9" name="Picture 8" descr="A close up of a sign&#10;&#10;Description automatically generated">
            <a:extLst>
              <a:ext uri="{FF2B5EF4-FFF2-40B4-BE49-F238E27FC236}">
                <a16:creationId xmlns:a16="http://schemas.microsoft.com/office/drawing/2014/main" id="{0ECF175C-E1EB-4566-86B9-8A43060D7E88}"/>
              </a:ext>
            </a:extLst>
          </p:cNvPr>
          <p:cNvPicPr>
            <a:picLocks noChangeAspect="1"/>
          </p:cNvPicPr>
          <p:nvPr userDrawn="1"/>
        </p:nvPicPr>
        <p:blipFill>
          <a:blip r:embed="rId4"/>
          <a:stretch>
            <a:fillRect/>
          </a:stretch>
        </p:blipFill>
        <p:spPr>
          <a:xfrm>
            <a:off x="11933238" y="6470651"/>
            <a:ext cx="457200" cy="457200"/>
          </a:xfrm>
          <a:prstGeom prst="rect">
            <a:avLst/>
          </a:prstGeom>
        </p:spPr>
      </p:pic>
    </p:spTree>
    <p:extLst>
      <p:ext uri="{BB962C8B-B14F-4D97-AF65-F5344CB8AC3E}">
        <p14:creationId xmlns:p14="http://schemas.microsoft.com/office/powerpoint/2010/main" val="35411572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565542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151457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347716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206603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029493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153141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Accent Colo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4462782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67454977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Accent Color 3">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3745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Segoe UI" pitchFamily="34" charset="0"/>
                <a:cs typeface="Segoe UI" pitchFamily="34" charset="0"/>
              </a:defRPr>
            </a:lvl1pPr>
            <a:lvl2pPr marL="346553" indent="0">
              <a:buNone/>
              <a:defRPr>
                <a:gradFill>
                  <a:gsLst>
                    <a:gs pos="1250">
                      <a:srgbClr val="000000"/>
                    </a:gs>
                    <a:gs pos="100000">
                      <a:srgbClr val="000000"/>
                    </a:gs>
                  </a:gsLst>
                  <a:lin ang="5400000" scaled="0"/>
                </a:gradFill>
                <a:latin typeface="Segoe UI" pitchFamily="34" charset="0"/>
                <a:cs typeface="Segoe UI" pitchFamily="34" charset="0"/>
              </a:defRPr>
            </a:lvl2pPr>
            <a:lvl3pPr marL="584607" indent="0">
              <a:buNone/>
              <a:defRPr>
                <a:gradFill>
                  <a:gsLst>
                    <a:gs pos="1250">
                      <a:srgbClr val="000000"/>
                    </a:gs>
                    <a:gs pos="100000">
                      <a:srgbClr val="000000"/>
                    </a:gs>
                  </a:gsLst>
                  <a:lin ang="5400000" scaled="0"/>
                </a:gradFill>
                <a:latin typeface="Segoe UI" pitchFamily="34" charset="0"/>
                <a:cs typeface="Segoe UI" pitchFamily="34" charset="0"/>
              </a:defRPr>
            </a:lvl3pPr>
            <a:lvl4pPr marL="814563" indent="0">
              <a:buNone/>
              <a:defRPr>
                <a:gradFill>
                  <a:gsLst>
                    <a:gs pos="1250">
                      <a:srgbClr val="000000"/>
                    </a:gs>
                    <a:gs pos="100000">
                      <a:srgbClr val="000000"/>
                    </a:gs>
                  </a:gsLst>
                  <a:lin ang="5400000" scaled="0"/>
                </a:gradFill>
                <a:latin typeface="Segoe UI" pitchFamily="34" charset="0"/>
                <a:cs typeface="Segoe UI" pitchFamily="34" charset="0"/>
              </a:defRPr>
            </a:lvl4pPr>
            <a:lvl5pPr marL="1050997" indent="0">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644589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ck Notes slide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27122768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1 - ANIMATED">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2" y="903"/>
            <a:ext cx="12436918" cy="6992718"/>
          </a:xfrm>
          <a:prstGeom prst="rect">
            <a:avLst/>
          </a:prstGeom>
        </p:spPr>
      </p:pic>
      <p:grpSp>
        <p:nvGrpSpPr>
          <p:cNvPr id="3" name="Group 2"/>
          <p:cNvGrpSpPr/>
          <p:nvPr userDrawn="1"/>
        </p:nvGrpSpPr>
        <p:grpSpPr>
          <a:xfrm>
            <a:off x="5761038" y="-318"/>
            <a:ext cx="6675119" cy="6994843"/>
            <a:chOff x="5761038" y="-318"/>
            <a:chExt cx="6675119" cy="6994843"/>
          </a:xfrm>
        </p:grpSpPr>
        <p:grpSp>
          <p:nvGrpSpPr>
            <p:cNvPr id="2" name="Group 1"/>
            <p:cNvGrpSpPr/>
            <p:nvPr userDrawn="1"/>
          </p:nvGrpSpPr>
          <p:grpSpPr>
            <a:xfrm>
              <a:off x="5761038" y="-318"/>
              <a:ext cx="6675119" cy="6994843"/>
              <a:chOff x="5761038" y="-318"/>
              <a:chExt cx="6675119" cy="6994843"/>
            </a:xfrm>
          </p:grpSpPr>
          <p:sp>
            <p:nvSpPr>
              <p:cNvPr id="35" name="Rectangle 34"/>
              <p:cNvSpPr/>
              <p:nvPr userDrawn="1"/>
            </p:nvSpPr>
            <p:spPr bwMode="gray">
              <a:xfrm>
                <a:off x="5761038" y="-318"/>
                <a:ext cx="6675119" cy="6994843"/>
              </a:xfrm>
              <a:prstGeom prst="rect">
                <a:avLst/>
              </a:prstGeom>
              <a:solidFill>
                <a:srgbClr val="0072C6"/>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ea typeface="Segoe UI" pitchFamily="34" charset="0"/>
                  <a:cs typeface="Segoe UI" pitchFamily="34" charset="0"/>
                </a:endParaRPr>
              </a:p>
            </p:txBody>
          </p:sp>
          <p:pic>
            <p:nvPicPr>
              <p:cNvPr id="37" name="Picture 3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58780" y="5410142"/>
                <a:ext cx="6035040" cy="473336"/>
              </a:xfrm>
              <a:prstGeom prst="rect">
                <a:avLst/>
              </a:prstGeom>
            </p:spPr>
          </p:pic>
        </p:grpSp>
        <p:sp>
          <p:nvSpPr>
            <p:cNvPr id="22" name="Freeform 21"/>
            <p:cNvSpPr>
              <a:spLocks noEditPoints="1"/>
            </p:cNvSpPr>
            <p:nvPr userDrawn="1"/>
          </p:nvSpPr>
          <p:spPr bwMode="auto">
            <a:xfrm>
              <a:off x="5953125" y="476250"/>
              <a:ext cx="4746625" cy="3349624"/>
            </a:xfrm>
            <a:custGeom>
              <a:avLst/>
              <a:gdLst>
                <a:gd name="T0" fmla="*/ 57 w 1966"/>
                <a:gd name="T1" fmla="*/ 376 h 1387"/>
                <a:gd name="T2" fmla="*/ 343 w 1966"/>
                <a:gd name="T3" fmla="*/ 374 h 1387"/>
                <a:gd name="T4" fmla="*/ 318 w 1966"/>
                <a:gd name="T5" fmla="*/ 420 h 1387"/>
                <a:gd name="T6" fmla="*/ 242 w 1966"/>
                <a:gd name="T7" fmla="*/ 562 h 1387"/>
                <a:gd name="T8" fmla="*/ 742 w 1966"/>
                <a:gd name="T9" fmla="*/ 145 h 1387"/>
                <a:gd name="T10" fmla="*/ 518 w 1966"/>
                <a:gd name="T11" fmla="*/ 120 h 1387"/>
                <a:gd name="T12" fmla="*/ 649 w 1966"/>
                <a:gd name="T13" fmla="*/ 154 h 1387"/>
                <a:gd name="T14" fmla="*/ 1043 w 1966"/>
                <a:gd name="T15" fmla="*/ 361 h 1387"/>
                <a:gd name="T16" fmla="*/ 972 w 1966"/>
                <a:gd name="T17" fmla="*/ 154 h 1387"/>
                <a:gd name="T18" fmla="*/ 817 w 1966"/>
                <a:gd name="T19" fmla="*/ 278 h 1387"/>
                <a:gd name="T20" fmla="*/ 228 w 1966"/>
                <a:gd name="T21" fmla="*/ 1342 h 1387"/>
                <a:gd name="T22" fmla="*/ 231 w 1966"/>
                <a:gd name="T23" fmla="*/ 1104 h 1387"/>
                <a:gd name="T24" fmla="*/ 23 w 1966"/>
                <a:gd name="T25" fmla="*/ 1084 h 1387"/>
                <a:gd name="T26" fmla="*/ 112 w 1966"/>
                <a:gd name="T27" fmla="*/ 1235 h 1387"/>
                <a:gd name="T28" fmla="*/ 413 w 1966"/>
                <a:gd name="T29" fmla="*/ 1006 h 1387"/>
                <a:gd name="T30" fmla="*/ 493 w 1966"/>
                <a:gd name="T31" fmla="*/ 1342 h 1387"/>
                <a:gd name="T32" fmla="*/ 411 w 1966"/>
                <a:gd name="T33" fmla="*/ 1042 h 1387"/>
                <a:gd name="T34" fmla="*/ 713 w 1966"/>
                <a:gd name="T35" fmla="*/ 1004 h 1387"/>
                <a:gd name="T36" fmla="*/ 586 w 1966"/>
                <a:gd name="T37" fmla="*/ 1343 h 1387"/>
                <a:gd name="T38" fmla="*/ 1034 w 1966"/>
                <a:gd name="T39" fmla="*/ 1250 h 1387"/>
                <a:gd name="T40" fmla="*/ 991 w 1966"/>
                <a:gd name="T41" fmla="*/ 1285 h 1387"/>
                <a:gd name="T42" fmla="*/ 1083 w 1966"/>
                <a:gd name="T43" fmla="*/ 1250 h 1387"/>
                <a:gd name="T44" fmla="*/ 991 w 1966"/>
                <a:gd name="T45" fmla="*/ 1085 h 1387"/>
                <a:gd name="T46" fmla="*/ 38 w 1966"/>
                <a:gd name="T47" fmla="*/ 859 h 1387"/>
                <a:gd name="T48" fmla="*/ 210 w 1966"/>
                <a:gd name="T49" fmla="*/ 628 h 1387"/>
                <a:gd name="T50" fmla="*/ 138 w 1966"/>
                <a:gd name="T51" fmla="*/ 880 h 1387"/>
                <a:gd name="T52" fmla="*/ 256 w 1966"/>
                <a:gd name="T53" fmla="*/ 790 h 1387"/>
                <a:gd name="T54" fmla="*/ 428 w 1966"/>
                <a:gd name="T55" fmla="*/ 869 h 1387"/>
                <a:gd name="T56" fmla="*/ 297 w 1966"/>
                <a:gd name="T57" fmla="*/ 857 h 1387"/>
                <a:gd name="T58" fmla="*/ 357 w 1966"/>
                <a:gd name="T59" fmla="*/ 697 h 1387"/>
                <a:gd name="T60" fmla="*/ 525 w 1966"/>
                <a:gd name="T61" fmla="*/ 774 h 1387"/>
                <a:gd name="T62" fmla="*/ 525 w 1966"/>
                <a:gd name="T63" fmla="*/ 723 h 1387"/>
                <a:gd name="T64" fmla="*/ 667 w 1966"/>
                <a:gd name="T65" fmla="*/ 894 h 1387"/>
                <a:gd name="T66" fmla="*/ 760 w 1966"/>
                <a:gd name="T67" fmla="*/ 685 h 1387"/>
                <a:gd name="T68" fmla="*/ 741 w 1966"/>
                <a:gd name="T69" fmla="*/ 894 h 1387"/>
                <a:gd name="T70" fmla="*/ 741 w 1966"/>
                <a:gd name="T71" fmla="*/ 648 h 1387"/>
                <a:gd name="T72" fmla="*/ 850 w 1966"/>
                <a:gd name="T73" fmla="*/ 790 h 1387"/>
                <a:gd name="T74" fmla="*/ 920 w 1966"/>
                <a:gd name="T75" fmla="*/ 899 h 1387"/>
                <a:gd name="T76" fmla="*/ 984 w 1966"/>
                <a:gd name="T77" fmla="*/ 707 h 1387"/>
                <a:gd name="T78" fmla="*/ 967 w 1966"/>
                <a:gd name="T79" fmla="*/ 717 h 1387"/>
                <a:gd name="T80" fmla="*/ 1155 w 1966"/>
                <a:gd name="T81" fmla="*/ 704 h 1387"/>
                <a:gd name="T82" fmla="*/ 1056 w 1966"/>
                <a:gd name="T83" fmla="*/ 894 h 1387"/>
                <a:gd name="T84" fmla="*/ 1098 w 1966"/>
                <a:gd name="T85" fmla="*/ 694 h 1387"/>
                <a:gd name="T86" fmla="*/ 1210 w 1966"/>
                <a:gd name="T87" fmla="*/ 857 h 1387"/>
                <a:gd name="T88" fmla="*/ 1196 w 1966"/>
                <a:gd name="T89" fmla="*/ 870 h 1387"/>
                <a:gd name="T90" fmla="*/ 1345 w 1966"/>
                <a:gd name="T91" fmla="*/ 782 h 1387"/>
                <a:gd name="T92" fmla="*/ 1264 w 1966"/>
                <a:gd name="T93" fmla="*/ 697 h 1387"/>
                <a:gd name="T94" fmla="*/ 1539 w 1966"/>
                <a:gd name="T95" fmla="*/ 772 h 1387"/>
                <a:gd name="T96" fmla="*/ 1397 w 1966"/>
                <a:gd name="T97" fmla="*/ 894 h 1387"/>
                <a:gd name="T98" fmla="*/ 1488 w 1966"/>
                <a:gd name="T99" fmla="*/ 680 h 1387"/>
                <a:gd name="T100" fmla="*/ 1756 w 1966"/>
                <a:gd name="T101" fmla="*/ 885 h 1387"/>
                <a:gd name="T102" fmla="*/ 1711 w 1966"/>
                <a:gd name="T103" fmla="*/ 680 h 1387"/>
                <a:gd name="T104" fmla="*/ 1625 w 1966"/>
                <a:gd name="T105" fmla="*/ 792 h 1387"/>
                <a:gd name="T106" fmla="*/ 1811 w 1966"/>
                <a:gd name="T107" fmla="*/ 790 h 1387"/>
                <a:gd name="T108" fmla="*/ 1882 w 1966"/>
                <a:gd name="T109" fmla="*/ 899 h 1387"/>
                <a:gd name="T110" fmla="*/ 1945 w 1966"/>
                <a:gd name="T111" fmla="*/ 707 h 1387"/>
                <a:gd name="T112" fmla="*/ 1929 w 1966"/>
                <a:gd name="T113" fmla="*/ 717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66" h="1387">
                  <a:moveTo>
                    <a:pt x="227" y="421"/>
                  </a:moveTo>
                  <a:cubicBezTo>
                    <a:pt x="8" y="421"/>
                    <a:pt x="8" y="421"/>
                    <a:pt x="8" y="421"/>
                  </a:cubicBezTo>
                  <a:cubicBezTo>
                    <a:pt x="8" y="0"/>
                    <a:pt x="8" y="0"/>
                    <a:pt x="8" y="0"/>
                  </a:cubicBezTo>
                  <a:cubicBezTo>
                    <a:pt x="57" y="0"/>
                    <a:pt x="57" y="0"/>
                    <a:pt x="57" y="0"/>
                  </a:cubicBezTo>
                  <a:cubicBezTo>
                    <a:pt x="57" y="376"/>
                    <a:pt x="57" y="376"/>
                    <a:pt x="57" y="376"/>
                  </a:cubicBezTo>
                  <a:cubicBezTo>
                    <a:pt x="227" y="376"/>
                    <a:pt x="227" y="376"/>
                    <a:pt x="227" y="376"/>
                  </a:cubicBezTo>
                  <a:lnTo>
                    <a:pt x="227" y="421"/>
                  </a:lnTo>
                  <a:close/>
                  <a:moveTo>
                    <a:pt x="434" y="120"/>
                  </a:moveTo>
                  <a:cubicBezTo>
                    <a:pt x="349" y="352"/>
                    <a:pt x="349" y="352"/>
                    <a:pt x="349" y="352"/>
                  </a:cubicBezTo>
                  <a:cubicBezTo>
                    <a:pt x="346" y="362"/>
                    <a:pt x="344" y="370"/>
                    <a:pt x="343" y="374"/>
                  </a:cubicBezTo>
                  <a:cubicBezTo>
                    <a:pt x="341" y="374"/>
                    <a:pt x="341" y="374"/>
                    <a:pt x="341" y="374"/>
                  </a:cubicBezTo>
                  <a:cubicBezTo>
                    <a:pt x="339" y="364"/>
                    <a:pt x="337" y="356"/>
                    <a:pt x="335" y="352"/>
                  </a:cubicBezTo>
                  <a:cubicBezTo>
                    <a:pt x="254" y="120"/>
                    <a:pt x="254" y="120"/>
                    <a:pt x="254" y="120"/>
                  </a:cubicBezTo>
                  <a:cubicBezTo>
                    <a:pt x="200" y="120"/>
                    <a:pt x="200" y="120"/>
                    <a:pt x="200" y="120"/>
                  </a:cubicBezTo>
                  <a:cubicBezTo>
                    <a:pt x="318" y="420"/>
                    <a:pt x="318" y="420"/>
                    <a:pt x="318" y="420"/>
                  </a:cubicBezTo>
                  <a:cubicBezTo>
                    <a:pt x="294" y="478"/>
                    <a:pt x="294" y="478"/>
                    <a:pt x="294" y="478"/>
                  </a:cubicBezTo>
                  <a:cubicBezTo>
                    <a:pt x="281" y="506"/>
                    <a:pt x="263" y="521"/>
                    <a:pt x="239" y="521"/>
                  </a:cubicBezTo>
                  <a:cubicBezTo>
                    <a:pt x="230" y="521"/>
                    <a:pt x="221" y="519"/>
                    <a:pt x="210" y="515"/>
                  </a:cubicBezTo>
                  <a:cubicBezTo>
                    <a:pt x="210" y="559"/>
                    <a:pt x="210" y="559"/>
                    <a:pt x="210" y="559"/>
                  </a:cubicBezTo>
                  <a:cubicBezTo>
                    <a:pt x="219" y="561"/>
                    <a:pt x="229" y="562"/>
                    <a:pt x="242" y="562"/>
                  </a:cubicBezTo>
                  <a:cubicBezTo>
                    <a:pt x="286" y="562"/>
                    <a:pt x="321" y="531"/>
                    <a:pt x="346" y="469"/>
                  </a:cubicBezTo>
                  <a:cubicBezTo>
                    <a:pt x="484" y="120"/>
                    <a:pt x="484" y="120"/>
                    <a:pt x="484" y="120"/>
                  </a:cubicBezTo>
                  <a:lnTo>
                    <a:pt x="434" y="120"/>
                  </a:lnTo>
                  <a:close/>
                  <a:moveTo>
                    <a:pt x="768" y="237"/>
                  </a:moveTo>
                  <a:cubicBezTo>
                    <a:pt x="768" y="197"/>
                    <a:pt x="759" y="167"/>
                    <a:pt x="742" y="145"/>
                  </a:cubicBezTo>
                  <a:cubicBezTo>
                    <a:pt x="724" y="123"/>
                    <a:pt x="699" y="113"/>
                    <a:pt x="666" y="113"/>
                  </a:cubicBezTo>
                  <a:cubicBezTo>
                    <a:pt x="623" y="113"/>
                    <a:pt x="590" y="132"/>
                    <a:pt x="567" y="170"/>
                  </a:cubicBezTo>
                  <a:cubicBezTo>
                    <a:pt x="566" y="170"/>
                    <a:pt x="566" y="170"/>
                    <a:pt x="566" y="170"/>
                  </a:cubicBezTo>
                  <a:cubicBezTo>
                    <a:pt x="566" y="120"/>
                    <a:pt x="566" y="120"/>
                    <a:pt x="566" y="120"/>
                  </a:cubicBezTo>
                  <a:cubicBezTo>
                    <a:pt x="518" y="120"/>
                    <a:pt x="518" y="120"/>
                    <a:pt x="518" y="120"/>
                  </a:cubicBezTo>
                  <a:cubicBezTo>
                    <a:pt x="518" y="421"/>
                    <a:pt x="518" y="421"/>
                    <a:pt x="518" y="421"/>
                  </a:cubicBezTo>
                  <a:cubicBezTo>
                    <a:pt x="566" y="421"/>
                    <a:pt x="566" y="421"/>
                    <a:pt x="566" y="421"/>
                  </a:cubicBezTo>
                  <a:cubicBezTo>
                    <a:pt x="566" y="249"/>
                    <a:pt x="566" y="249"/>
                    <a:pt x="566" y="249"/>
                  </a:cubicBezTo>
                  <a:cubicBezTo>
                    <a:pt x="566" y="222"/>
                    <a:pt x="574" y="199"/>
                    <a:pt x="590" y="181"/>
                  </a:cubicBezTo>
                  <a:cubicBezTo>
                    <a:pt x="605" y="163"/>
                    <a:pt x="625" y="154"/>
                    <a:pt x="649" y="154"/>
                  </a:cubicBezTo>
                  <a:cubicBezTo>
                    <a:pt x="696" y="154"/>
                    <a:pt x="719" y="186"/>
                    <a:pt x="719" y="249"/>
                  </a:cubicBezTo>
                  <a:cubicBezTo>
                    <a:pt x="719" y="421"/>
                    <a:pt x="719" y="421"/>
                    <a:pt x="719" y="421"/>
                  </a:cubicBezTo>
                  <a:cubicBezTo>
                    <a:pt x="768" y="421"/>
                    <a:pt x="768" y="421"/>
                    <a:pt x="768" y="421"/>
                  </a:cubicBezTo>
                  <a:lnTo>
                    <a:pt x="768" y="237"/>
                  </a:lnTo>
                  <a:close/>
                  <a:moveTo>
                    <a:pt x="1043" y="361"/>
                  </a:moveTo>
                  <a:cubicBezTo>
                    <a:pt x="1020" y="378"/>
                    <a:pt x="995" y="387"/>
                    <a:pt x="969" y="387"/>
                  </a:cubicBezTo>
                  <a:cubicBezTo>
                    <a:pt x="938" y="387"/>
                    <a:pt x="913" y="377"/>
                    <a:pt x="894" y="357"/>
                  </a:cubicBezTo>
                  <a:cubicBezTo>
                    <a:pt x="876" y="336"/>
                    <a:pt x="867" y="308"/>
                    <a:pt x="867" y="273"/>
                  </a:cubicBezTo>
                  <a:cubicBezTo>
                    <a:pt x="867" y="237"/>
                    <a:pt x="877" y="208"/>
                    <a:pt x="897" y="186"/>
                  </a:cubicBezTo>
                  <a:cubicBezTo>
                    <a:pt x="916" y="164"/>
                    <a:pt x="941" y="154"/>
                    <a:pt x="972" y="154"/>
                  </a:cubicBezTo>
                  <a:cubicBezTo>
                    <a:pt x="997" y="154"/>
                    <a:pt x="1021" y="162"/>
                    <a:pt x="1044" y="177"/>
                  </a:cubicBezTo>
                  <a:cubicBezTo>
                    <a:pt x="1044" y="128"/>
                    <a:pt x="1044" y="128"/>
                    <a:pt x="1044" y="128"/>
                  </a:cubicBezTo>
                  <a:cubicBezTo>
                    <a:pt x="1023" y="118"/>
                    <a:pt x="1000" y="113"/>
                    <a:pt x="974" y="113"/>
                  </a:cubicBezTo>
                  <a:cubicBezTo>
                    <a:pt x="926" y="113"/>
                    <a:pt x="888" y="128"/>
                    <a:pt x="860" y="158"/>
                  </a:cubicBezTo>
                  <a:cubicBezTo>
                    <a:pt x="832" y="189"/>
                    <a:pt x="817" y="228"/>
                    <a:pt x="817" y="278"/>
                  </a:cubicBezTo>
                  <a:cubicBezTo>
                    <a:pt x="817" y="322"/>
                    <a:pt x="830" y="358"/>
                    <a:pt x="856" y="385"/>
                  </a:cubicBezTo>
                  <a:cubicBezTo>
                    <a:pt x="883" y="414"/>
                    <a:pt x="917" y="428"/>
                    <a:pt x="960" y="428"/>
                  </a:cubicBezTo>
                  <a:cubicBezTo>
                    <a:pt x="992" y="428"/>
                    <a:pt x="1020" y="421"/>
                    <a:pt x="1043" y="407"/>
                  </a:cubicBezTo>
                  <a:lnTo>
                    <a:pt x="1043" y="361"/>
                  </a:lnTo>
                  <a:close/>
                  <a:moveTo>
                    <a:pt x="228" y="1342"/>
                  </a:moveTo>
                  <a:cubicBezTo>
                    <a:pt x="55" y="1342"/>
                    <a:pt x="55" y="1342"/>
                    <a:pt x="55" y="1342"/>
                  </a:cubicBezTo>
                  <a:cubicBezTo>
                    <a:pt x="55" y="1341"/>
                    <a:pt x="55" y="1341"/>
                    <a:pt x="55" y="1341"/>
                  </a:cubicBezTo>
                  <a:cubicBezTo>
                    <a:pt x="141" y="1257"/>
                    <a:pt x="141" y="1257"/>
                    <a:pt x="141" y="1257"/>
                  </a:cubicBezTo>
                  <a:cubicBezTo>
                    <a:pt x="174" y="1225"/>
                    <a:pt x="197" y="1198"/>
                    <a:pt x="210" y="1176"/>
                  </a:cubicBezTo>
                  <a:cubicBezTo>
                    <a:pt x="224" y="1152"/>
                    <a:pt x="231" y="1128"/>
                    <a:pt x="231" y="1104"/>
                  </a:cubicBezTo>
                  <a:cubicBezTo>
                    <a:pt x="231" y="1075"/>
                    <a:pt x="222" y="1052"/>
                    <a:pt x="205" y="1034"/>
                  </a:cubicBezTo>
                  <a:cubicBezTo>
                    <a:pt x="186" y="1015"/>
                    <a:pt x="159" y="1006"/>
                    <a:pt x="124" y="1006"/>
                  </a:cubicBezTo>
                  <a:cubicBezTo>
                    <a:pt x="104" y="1006"/>
                    <a:pt x="84" y="1010"/>
                    <a:pt x="64" y="1017"/>
                  </a:cubicBezTo>
                  <a:cubicBezTo>
                    <a:pt x="47" y="1023"/>
                    <a:pt x="33" y="1031"/>
                    <a:pt x="23" y="1039"/>
                  </a:cubicBezTo>
                  <a:cubicBezTo>
                    <a:pt x="23" y="1084"/>
                    <a:pt x="23" y="1084"/>
                    <a:pt x="23" y="1084"/>
                  </a:cubicBezTo>
                  <a:cubicBezTo>
                    <a:pt x="54" y="1056"/>
                    <a:pt x="85" y="1042"/>
                    <a:pt x="119" y="1042"/>
                  </a:cubicBezTo>
                  <a:cubicBezTo>
                    <a:pt x="141" y="1042"/>
                    <a:pt x="159" y="1047"/>
                    <a:pt x="171" y="1059"/>
                  </a:cubicBezTo>
                  <a:cubicBezTo>
                    <a:pt x="183" y="1071"/>
                    <a:pt x="189" y="1087"/>
                    <a:pt x="189" y="1108"/>
                  </a:cubicBezTo>
                  <a:cubicBezTo>
                    <a:pt x="189" y="1128"/>
                    <a:pt x="184" y="1146"/>
                    <a:pt x="174" y="1163"/>
                  </a:cubicBezTo>
                  <a:cubicBezTo>
                    <a:pt x="163" y="1181"/>
                    <a:pt x="143" y="1205"/>
                    <a:pt x="112" y="1235"/>
                  </a:cubicBezTo>
                  <a:cubicBezTo>
                    <a:pt x="4" y="1343"/>
                    <a:pt x="4" y="1343"/>
                    <a:pt x="4" y="1343"/>
                  </a:cubicBezTo>
                  <a:cubicBezTo>
                    <a:pt x="4" y="1380"/>
                    <a:pt x="4" y="1380"/>
                    <a:pt x="4" y="1380"/>
                  </a:cubicBezTo>
                  <a:cubicBezTo>
                    <a:pt x="228" y="1380"/>
                    <a:pt x="228" y="1380"/>
                    <a:pt x="228" y="1380"/>
                  </a:cubicBezTo>
                  <a:lnTo>
                    <a:pt x="228" y="1342"/>
                  </a:lnTo>
                  <a:close/>
                  <a:moveTo>
                    <a:pt x="413" y="1006"/>
                  </a:moveTo>
                  <a:cubicBezTo>
                    <a:pt x="374" y="1006"/>
                    <a:pt x="345" y="1021"/>
                    <a:pt x="323" y="1051"/>
                  </a:cubicBezTo>
                  <a:cubicBezTo>
                    <a:pt x="299" y="1084"/>
                    <a:pt x="287" y="1135"/>
                    <a:pt x="287" y="1204"/>
                  </a:cubicBezTo>
                  <a:cubicBezTo>
                    <a:pt x="287" y="1266"/>
                    <a:pt x="299" y="1313"/>
                    <a:pt x="322" y="1344"/>
                  </a:cubicBezTo>
                  <a:cubicBezTo>
                    <a:pt x="342" y="1373"/>
                    <a:pt x="370" y="1387"/>
                    <a:pt x="405" y="1387"/>
                  </a:cubicBezTo>
                  <a:cubicBezTo>
                    <a:pt x="442" y="1387"/>
                    <a:pt x="471" y="1372"/>
                    <a:pt x="493" y="1342"/>
                  </a:cubicBezTo>
                  <a:cubicBezTo>
                    <a:pt x="517" y="1309"/>
                    <a:pt x="530" y="1260"/>
                    <a:pt x="530" y="1195"/>
                  </a:cubicBezTo>
                  <a:cubicBezTo>
                    <a:pt x="530" y="1069"/>
                    <a:pt x="491" y="1006"/>
                    <a:pt x="413" y="1006"/>
                  </a:cubicBezTo>
                  <a:close/>
                  <a:moveTo>
                    <a:pt x="409" y="1351"/>
                  </a:moveTo>
                  <a:cubicBezTo>
                    <a:pt x="357" y="1351"/>
                    <a:pt x="331" y="1301"/>
                    <a:pt x="331" y="1201"/>
                  </a:cubicBezTo>
                  <a:cubicBezTo>
                    <a:pt x="331" y="1095"/>
                    <a:pt x="358" y="1042"/>
                    <a:pt x="411" y="1042"/>
                  </a:cubicBezTo>
                  <a:cubicBezTo>
                    <a:pt x="461" y="1042"/>
                    <a:pt x="486" y="1094"/>
                    <a:pt x="486" y="1199"/>
                  </a:cubicBezTo>
                  <a:cubicBezTo>
                    <a:pt x="486" y="1300"/>
                    <a:pt x="460" y="1351"/>
                    <a:pt x="409" y="1351"/>
                  </a:cubicBezTo>
                  <a:close/>
                  <a:moveTo>
                    <a:pt x="796" y="1343"/>
                  </a:moveTo>
                  <a:cubicBezTo>
                    <a:pt x="713" y="1343"/>
                    <a:pt x="713" y="1343"/>
                    <a:pt x="713" y="1343"/>
                  </a:cubicBezTo>
                  <a:cubicBezTo>
                    <a:pt x="713" y="1004"/>
                    <a:pt x="713" y="1004"/>
                    <a:pt x="713" y="1004"/>
                  </a:cubicBezTo>
                  <a:cubicBezTo>
                    <a:pt x="584" y="1043"/>
                    <a:pt x="584" y="1043"/>
                    <a:pt x="584" y="1043"/>
                  </a:cubicBezTo>
                  <a:cubicBezTo>
                    <a:pt x="584" y="1083"/>
                    <a:pt x="584" y="1083"/>
                    <a:pt x="584" y="1083"/>
                  </a:cubicBezTo>
                  <a:cubicBezTo>
                    <a:pt x="670" y="1057"/>
                    <a:pt x="670" y="1057"/>
                    <a:pt x="670" y="1057"/>
                  </a:cubicBezTo>
                  <a:cubicBezTo>
                    <a:pt x="670" y="1343"/>
                    <a:pt x="670" y="1343"/>
                    <a:pt x="670" y="1343"/>
                  </a:cubicBezTo>
                  <a:cubicBezTo>
                    <a:pt x="586" y="1343"/>
                    <a:pt x="586" y="1343"/>
                    <a:pt x="586" y="1343"/>
                  </a:cubicBezTo>
                  <a:cubicBezTo>
                    <a:pt x="586" y="1380"/>
                    <a:pt x="586" y="1380"/>
                    <a:pt x="586" y="1380"/>
                  </a:cubicBezTo>
                  <a:cubicBezTo>
                    <a:pt x="796" y="1380"/>
                    <a:pt x="796" y="1380"/>
                    <a:pt x="796" y="1380"/>
                  </a:cubicBezTo>
                  <a:lnTo>
                    <a:pt x="796" y="1343"/>
                  </a:lnTo>
                  <a:close/>
                  <a:moveTo>
                    <a:pt x="1083" y="1250"/>
                  </a:moveTo>
                  <a:cubicBezTo>
                    <a:pt x="1034" y="1250"/>
                    <a:pt x="1034" y="1250"/>
                    <a:pt x="1034" y="1250"/>
                  </a:cubicBezTo>
                  <a:cubicBezTo>
                    <a:pt x="1034" y="1006"/>
                    <a:pt x="1034" y="1006"/>
                    <a:pt x="1034" y="1006"/>
                  </a:cubicBezTo>
                  <a:cubicBezTo>
                    <a:pt x="981" y="1006"/>
                    <a:pt x="981" y="1006"/>
                    <a:pt x="981" y="1006"/>
                  </a:cubicBezTo>
                  <a:cubicBezTo>
                    <a:pt x="812" y="1257"/>
                    <a:pt x="812" y="1257"/>
                    <a:pt x="812" y="1257"/>
                  </a:cubicBezTo>
                  <a:cubicBezTo>
                    <a:pt x="812" y="1285"/>
                    <a:pt x="812" y="1285"/>
                    <a:pt x="812" y="1285"/>
                  </a:cubicBezTo>
                  <a:cubicBezTo>
                    <a:pt x="991" y="1285"/>
                    <a:pt x="991" y="1285"/>
                    <a:pt x="991" y="1285"/>
                  </a:cubicBezTo>
                  <a:cubicBezTo>
                    <a:pt x="991" y="1387"/>
                    <a:pt x="991" y="1387"/>
                    <a:pt x="991" y="1387"/>
                  </a:cubicBezTo>
                  <a:cubicBezTo>
                    <a:pt x="1034" y="1387"/>
                    <a:pt x="1034" y="1387"/>
                    <a:pt x="1034" y="1387"/>
                  </a:cubicBezTo>
                  <a:cubicBezTo>
                    <a:pt x="1034" y="1285"/>
                    <a:pt x="1034" y="1285"/>
                    <a:pt x="1034" y="1285"/>
                  </a:cubicBezTo>
                  <a:cubicBezTo>
                    <a:pt x="1083" y="1285"/>
                    <a:pt x="1083" y="1285"/>
                    <a:pt x="1083" y="1285"/>
                  </a:cubicBezTo>
                  <a:lnTo>
                    <a:pt x="1083" y="1250"/>
                  </a:lnTo>
                  <a:close/>
                  <a:moveTo>
                    <a:pt x="860" y="1250"/>
                  </a:moveTo>
                  <a:cubicBezTo>
                    <a:pt x="976" y="1076"/>
                    <a:pt x="976" y="1076"/>
                    <a:pt x="976" y="1076"/>
                  </a:cubicBezTo>
                  <a:cubicBezTo>
                    <a:pt x="984" y="1062"/>
                    <a:pt x="988" y="1053"/>
                    <a:pt x="991" y="1046"/>
                  </a:cubicBezTo>
                  <a:cubicBezTo>
                    <a:pt x="992" y="1046"/>
                    <a:pt x="992" y="1046"/>
                    <a:pt x="992" y="1046"/>
                  </a:cubicBezTo>
                  <a:cubicBezTo>
                    <a:pt x="991" y="1061"/>
                    <a:pt x="991" y="1074"/>
                    <a:pt x="991" y="1085"/>
                  </a:cubicBezTo>
                  <a:cubicBezTo>
                    <a:pt x="991" y="1250"/>
                    <a:pt x="991" y="1250"/>
                    <a:pt x="991" y="1250"/>
                  </a:cubicBezTo>
                  <a:lnTo>
                    <a:pt x="860" y="1250"/>
                  </a:lnTo>
                  <a:close/>
                  <a:moveTo>
                    <a:pt x="210" y="884"/>
                  </a:moveTo>
                  <a:cubicBezTo>
                    <a:pt x="187" y="894"/>
                    <a:pt x="162" y="899"/>
                    <a:pt x="136" y="899"/>
                  </a:cubicBezTo>
                  <a:cubicBezTo>
                    <a:pt x="96" y="899"/>
                    <a:pt x="63" y="885"/>
                    <a:pt x="38" y="859"/>
                  </a:cubicBezTo>
                  <a:cubicBezTo>
                    <a:pt x="13" y="832"/>
                    <a:pt x="0" y="797"/>
                    <a:pt x="0" y="753"/>
                  </a:cubicBezTo>
                  <a:cubicBezTo>
                    <a:pt x="0" y="706"/>
                    <a:pt x="14" y="668"/>
                    <a:pt x="41" y="639"/>
                  </a:cubicBezTo>
                  <a:cubicBezTo>
                    <a:pt x="69" y="610"/>
                    <a:pt x="103" y="596"/>
                    <a:pt x="146" y="596"/>
                  </a:cubicBezTo>
                  <a:cubicBezTo>
                    <a:pt x="168" y="596"/>
                    <a:pt x="190" y="600"/>
                    <a:pt x="210" y="607"/>
                  </a:cubicBezTo>
                  <a:cubicBezTo>
                    <a:pt x="210" y="628"/>
                    <a:pt x="210" y="628"/>
                    <a:pt x="210" y="628"/>
                  </a:cubicBezTo>
                  <a:cubicBezTo>
                    <a:pt x="190" y="619"/>
                    <a:pt x="168" y="614"/>
                    <a:pt x="145" y="614"/>
                  </a:cubicBezTo>
                  <a:cubicBezTo>
                    <a:pt x="108" y="614"/>
                    <a:pt x="79" y="627"/>
                    <a:pt x="56" y="652"/>
                  </a:cubicBezTo>
                  <a:cubicBezTo>
                    <a:pt x="33" y="677"/>
                    <a:pt x="21" y="710"/>
                    <a:pt x="21" y="751"/>
                  </a:cubicBezTo>
                  <a:cubicBezTo>
                    <a:pt x="21" y="791"/>
                    <a:pt x="32" y="823"/>
                    <a:pt x="54" y="846"/>
                  </a:cubicBezTo>
                  <a:cubicBezTo>
                    <a:pt x="76" y="869"/>
                    <a:pt x="104" y="880"/>
                    <a:pt x="138" y="880"/>
                  </a:cubicBezTo>
                  <a:cubicBezTo>
                    <a:pt x="165" y="880"/>
                    <a:pt x="189" y="875"/>
                    <a:pt x="210" y="865"/>
                  </a:cubicBezTo>
                  <a:lnTo>
                    <a:pt x="210" y="884"/>
                  </a:lnTo>
                  <a:close/>
                  <a:moveTo>
                    <a:pt x="355" y="899"/>
                  </a:moveTo>
                  <a:cubicBezTo>
                    <a:pt x="325" y="899"/>
                    <a:pt x="301" y="889"/>
                    <a:pt x="283" y="869"/>
                  </a:cubicBezTo>
                  <a:cubicBezTo>
                    <a:pt x="265" y="849"/>
                    <a:pt x="256" y="823"/>
                    <a:pt x="256" y="790"/>
                  </a:cubicBezTo>
                  <a:cubicBezTo>
                    <a:pt x="256" y="756"/>
                    <a:pt x="265" y="729"/>
                    <a:pt x="284" y="709"/>
                  </a:cubicBezTo>
                  <a:cubicBezTo>
                    <a:pt x="303" y="689"/>
                    <a:pt x="327" y="680"/>
                    <a:pt x="357" y="680"/>
                  </a:cubicBezTo>
                  <a:cubicBezTo>
                    <a:pt x="387" y="680"/>
                    <a:pt x="411" y="689"/>
                    <a:pt x="428" y="709"/>
                  </a:cubicBezTo>
                  <a:cubicBezTo>
                    <a:pt x="445" y="728"/>
                    <a:pt x="454" y="755"/>
                    <a:pt x="454" y="790"/>
                  </a:cubicBezTo>
                  <a:cubicBezTo>
                    <a:pt x="454" y="822"/>
                    <a:pt x="445" y="849"/>
                    <a:pt x="428" y="869"/>
                  </a:cubicBezTo>
                  <a:cubicBezTo>
                    <a:pt x="410" y="889"/>
                    <a:pt x="386" y="899"/>
                    <a:pt x="355" y="899"/>
                  </a:cubicBezTo>
                  <a:close/>
                  <a:moveTo>
                    <a:pt x="357" y="697"/>
                  </a:moveTo>
                  <a:cubicBezTo>
                    <a:pt x="332" y="697"/>
                    <a:pt x="312" y="705"/>
                    <a:pt x="298" y="722"/>
                  </a:cubicBezTo>
                  <a:cubicBezTo>
                    <a:pt x="283" y="738"/>
                    <a:pt x="276" y="761"/>
                    <a:pt x="276" y="791"/>
                  </a:cubicBezTo>
                  <a:cubicBezTo>
                    <a:pt x="276" y="818"/>
                    <a:pt x="283" y="840"/>
                    <a:pt x="297" y="857"/>
                  </a:cubicBezTo>
                  <a:cubicBezTo>
                    <a:pt x="311" y="873"/>
                    <a:pt x="331" y="882"/>
                    <a:pt x="356" y="882"/>
                  </a:cubicBezTo>
                  <a:cubicBezTo>
                    <a:pt x="381" y="882"/>
                    <a:pt x="400" y="874"/>
                    <a:pt x="414" y="857"/>
                  </a:cubicBezTo>
                  <a:cubicBezTo>
                    <a:pt x="428" y="841"/>
                    <a:pt x="434" y="818"/>
                    <a:pt x="434" y="789"/>
                  </a:cubicBezTo>
                  <a:cubicBezTo>
                    <a:pt x="434" y="759"/>
                    <a:pt x="428" y="737"/>
                    <a:pt x="414" y="721"/>
                  </a:cubicBezTo>
                  <a:cubicBezTo>
                    <a:pt x="401" y="705"/>
                    <a:pt x="381" y="697"/>
                    <a:pt x="357" y="697"/>
                  </a:cubicBezTo>
                  <a:close/>
                  <a:moveTo>
                    <a:pt x="648" y="894"/>
                  </a:moveTo>
                  <a:cubicBezTo>
                    <a:pt x="648" y="772"/>
                    <a:pt x="648" y="772"/>
                    <a:pt x="648" y="772"/>
                  </a:cubicBezTo>
                  <a:cubicBezTo>
                    <a:pt x="648" y="722"/>
                    <a:pt x="630" y="697"/>
                    <a:pt x="594" y="697"/>
                  </a:cubicBezTo>
                  <a:cubicBezTo>
                    <a:pt x="574" y="697"/>
                    <a:pt x="557" y="704"/>
                    <a:pt x="544" y="719"/>
                  </a:cubicBezTo>
                  <a:cubicBezTo>
                    <a:pt x="531" y="734"/>
                    <a:pt x="525" y="752"/>
                    <a:pt x="525" y="774"/>
                  </a:cubicBezTo>
                  <a:cubicBezTo>
                    <a:pt x="525" y="894"/>
                    <a:pt x="525" y="894"/>
                    <a:pt x="525" y="894"/>
                  </a:cubicBezTo>
                  <a:cubicBezTo>
                    <a:pt x="506" y="894"/>
                    <a:pt x="506" y="894"/>
                    <a:pt x="506" y="894"/>
                  </a:cubicBezTo>
                  <a:cubicBezTo>
                    <a:pt x="506" y="685"/>
                    <a:pt x="506" y="685"/>
                    <a:pt x="506" y="685"/>
                  </a:cubicBezTo>
                  <a:cubicBezTo>
                    <a:pt x="525" y="685"/>
                    <a:pt x="525" y="685"/>
                    <a:pt x="525" y="685"/>
                  </a:cubicBezTo>
                  <a:cubicBezTo>
                    <a:pt x="525" y="723"/>
                    <a:pt x="525" y="723"/>
                    <a:pt x="525" y="723"/>
                  </a:cubicBezTo>
                  <a:cubicBezTo>
                    <a:pt x="526" y="723"/>
                    <a:pt x="526" y="723"/>
                    <a:pt x="526" y="723"/>
                  </a:cubicBezTo>
                  <a:cubicBezTo>
                    <a:pt x="541" y="694"/>
                    <a:pt x="565" y="680"/>
                    <a:pt x="597" y="680"/>
                  </a:cubicBezTo>
                  <a:cubicBezTo>
                    <a:pt x="620" y="680"/>
                    <a:pt x="637" y="687"/>
                    <a:pt x="649" y="702"/>
                  </a:cubicBezTo>
                  <a:cubicBezTo>
                    <a:pt x="661" y="717"/>
                    <a:pt x="667" y="739"/>
                    <a:pt x="667" y="767"/>
                  </a:cubicBezTo>
                  <a:cubicBezTo>
                    <a:pt x="667" y="894"/>
                    <a:pt x="667" y="894"/>
                    <a:pt x="667" y="894"/>
                  </a:cubicBezTo>
                  <a:lnTo>
                    <a:pt x="648" y="894"/>
                  </a:lnTo>
                  <a:close/>
                  <a:moveTo>
                    <a:pt x="821" y="604"/>
                  </a:moveTo>
                  <a:cubicBezTo>
                    <a:pt x="816" y="600"/>
                    <a:pt x="809" y="598"/>
                    <a:pt x="798" y="598"/>
                  </a:cubicBezTo>
                  <a:cubicBezTo>
                    <a:pt x="773" y="598"/>
                    <a:pt x="760" y="615"/>
                    <a:pt x="760" y="650"/>
                  </a:cubicBezTo>
                  <a:cubicBezTo>
                    <a:pt x="760" y="685"/>
                    <a:pt x="760" y="685"/>
                    <a:pt x="760" y="685"/>
                  </a:cubicBezTo>
                  <a:cubicBezTo>
                    <a:pt x="815" y="685"/>
                    <a:pt x="815" y="685"/>
                    <a:pt x="815" y="685"/>
                  </a:cubicBezTo>
                  <a:cubicBezTo>
                    <a:pt x="815" y="702"/>
                    <a:pt x="815" y="702"/>
                    <a:pt x="815" y="702"/>
                  </a:cubicBezTo>
                  <a:cubicBezTo>
                    <a:pt x="760" y="702"/>
                    <a:pt x="760" y="702"/>
                    <a:pt x="760" y="702"/>
                  </a:cubicBezTo>
                  <a:cubicBezTo>
                    <a:pt x="760" y="894"/>
                    <a:pt x="760" y="894"/>
                    <a:pt x="760" y="894"/>
                  </a:cubicBezTo>
                  <a:cubicBezTo>
                    <a:pt x="741" y="894"/>
                    <a:pt x="741" y="894"/>
                    <a:pt x="741" y="894"/>
                  </a:cubicBezTo>
                  <a:cubicBezTo>
                    <a:pt x="741" y="702"/>
                    <a:pt x="741" y="702"/>
                    <a:pt x="741" y="702"/>
                  </a:cubicBezTo>
                  <a:cubicBezTo>
                    <a:pt x="703" y="702"/>
                    <a:pt x="703" y="702"/>
                    <a:pt x="703" y="702"/>
                  </a:cubicBezTo>
                  <a:cubicBezTo>
                    <a:pt x="703" y="685"/>
                    <a:pt x="703" y="685"/>
                    <a:pt x="703" y="685"/>
                  </a:cubicBezTo>
                  <a:cubicBezTo>
                    <a:pt x="741" y="685"/>
                    <a:pt x="741" y="685"/>
                    <a:pt x="741" y="685"/>
                  </a:cubicBezTo>
                  <a:cubicBezTo>
                    <a:pt x="741" y="648"/>
                    <a:pt x="741" y="648"/>
                    <a:pt x="741" y="648"/>
                  </a:cubicBezTo>
                  <a:cubicBezTo>
                    <a:pt x="741" y="626"/>
                    <a:pt x="747" y="610"/>
                    <a:pt x="758" y="598"/>
                  </a:cubicBezTo>
                  <a:cubicBezTo>
                    <a:pt x="769" y="587"/>
                    <a:pt x="783" y="581"/>
                    <a:pt x="799" y="581"/>
                  </a:cubicBezTo>
                  <a:cubicBezTo>
                    <a:pt x="808" y="581"/>
                    <a:pt x="815" y="582"/>
                    <a:pt x="821" y="585"/>
                  </a:cubicBezTo>
                  <a:lnTo>
                    <a:pt x="821" y="604"/>
                  </a:lnTo>
                  <a:close/>
                  <a:moveTo>
                    <a:pt x="850" y="790"/>
                  </a:moveTo>
                  <a:cubicBezTo>
                    <a:pt x="850" y="819"/>
                    <a:pt x="856" y="841"/>
                    <a:pt x="870" y="857"/>
                  </a:cubicBezTo>
                  <a:cubicBezTo>
                    <a:pt x="883" y="874"/>
                    <a:pt x="901" y="882"/>
                    <a:pt x="924" y="882"/>
                  </a:cubicBezTo>
                  <a:cubicBezTo>
                    <a:pt x="948" y="882"/>
                    <a:pt x="970" y="873"/>
                    <a:pt x="993" y="856"/>
                  </a:cubicBezTo>
                  <a:cubicBezTo>
                    <a:pt x="993" y="876"/>
                    <a:pt x="993" y="876"/>
                    <a:pt x="993" y="876"/>
                  </a:cubicBezTo>
                  <a:cubicBezTo>
                    <a:pt x="971" y="891"/>
                    <a:pt x="947" y="899"/>
                    <a:pt x="920" y="899"/>
                  </a:cubicBezTo>
                  <a:cubicBezTo>
                    <a:pt x="893" y="899"/>
                    <a:pt x="872" y="889"/>
                    <a:pt x="855" y="870"/>
                  </a:cubicBezTo>
                  <a:cubicBezTo>
                    <a:pt x="838" y="851"/>
                    <a:pt x="830" y="823"/>
                    <a:pt x="830" y="788"/>
                  </a:cubicBezTo>
                  <a:cubicBezTo>
                    <a:pt x="830" y="758"/>
                    <a:pt x="839" y="732"/>
                    <a:pt x="856" y="711"/>
                  </a:cubicBezTo>
                  <a:cubicBezTo>
                    <a:pt x="873" y="690"/>
                    <a:pt x="896" y="680"/>
                    <a:pt x="924" y="680"/>
                  </a:cubicBezTo>
                  <a:cubicBezTo>
                    <a:pt x="950" y="680"/>
                    <a:pt x="970" y="689"/>
                    <a:pt x="984" y="707"/>
                  </a:cubicBezTo>
                  <a:cubicBezTo>
                    <a:pt x="997" y="725"/>
                    <a:pt x="1004" y="750"/>
                    <a:pt x="1004" y="782"/>
                  </a:cubicBezTo>
                  <a:cubicBezTo>
                    <a:pt x="1004" y="790"/>
                    <a:pt x="1004" y="790"/>
                    <a:pt x="1004" y="790"/>
                  </a:cubicBezTo>
                  <a:lnTo>
                    <a:pt x="850" y="790"/>
                  </a:lnTo>
                  <a:close/>
                  <a:moveTo>
                    <a:pt x="985" y="773"/>
                  </a:moveTo>
                  <a:cubicBezTo>
                    <a:pt x="984" y="749"/>
                    <a:pt x="978" y="730"/>
                    <a:pt x="967" y="717"/>
                  </a:cubicBezTo>
                  <a:cubicBezTo>
                    <a:pt x="957" y="703"/>
                    <a:pt x="942" y="697"/>
                    <a:pt x="923" y="697"/>
                  </a:cubicBezTo>
                  <a:cubicBezTo>
                    <a:pt x="903" y="697"/>
                    <a:pt x="887" y="703"/>
                    <a:pt x="874" y="716"/>
                  </a:cubicBezTo>
                  <a:cubicBezTo>
                    <a:pt x="861" y="730"/>
                    <a:pt x="853" y="748"/>
                    <a:pt x="850" y="773"/>
                  </a:cubicBezTo>
                  <a:lnTo>
                    <a:pt x="985" y="773"/>
                  </a:lnTo>
                  <a:close/>
                  <a:moveTo>
                    <a:pt x="1155" y="704"/>
                  </a:moveTo>
                  <a:cubicBezTo>
                    <a:pt x="1149" y="700"/>
                    <a:pt x="1141" y="698"/>
                    <a:pt x="1133" y="698"/>
                  </a:cubicBezTo>
                  <a:cubicBezTo>
                    <a:pt x="1116" y="698"/>
                    <a:pt x="1103" y="706"/>
                    <a:pt x="1091" y="723"/>
                  </a:cubicBezTo>
                  <a:cubicBezTo>
                    <a:pt x="1080" y="740"/>
                    <a:pt x="1075" y="764"/>
                    <a:pt x="1075" y="796"/>
                  </a:cubicBezTo>
                  <a:cubicBezTo>
                    <a:pt x="1075" y="894"/>
                    <a:pt x="1075" y="894"/>
                    <a:pt x="1075" y="894"/>
                  </a:cubicBezTo>
                  <a:cubicBezTo>
                    <a:pt x="1056" y="894"/>
                    <a:pt x="1056" y="894"/>
                    <a:pt x="1056" y="894"/>
                  </a:cubicBezTo>
                  <a:cubicBezTo>
                    <a:pt x="1056" y="685"/>
                    <a:pt x="1056" y="685"/>
                    <a:pt x="1056" y="685"/>
                  </a:cubicBezTo>
                  <a:cubicBezTo>
                    <a:pt x="1075" y="685"/>
                    <a:pt x="1075" y="685"/>
                    <a:pt x="1075" y="685"/>
                  </a:cubicBezTo>
                  <a:cubicBezTo>
                    <a:pt x="1075" y="731"/>
                    <a:pt x="1075" y="731"/>
                    <a:pt x="1075" y="731"/>
                  </a:cubicBezTo>
                  <a:cubicBezTo>
                    <a:pt x="1075" y="731"/>
                    <a:pt x="1075" y="731"/>
                    <a:pt x="1075" y="731"/>
                  </a:cubicBezTo>
                  <a:cubicBezTo>
                    <a:pt x="1080" y="715"/>
                    <a:pt x="1088" y="703"/>
                    <a:pt x="1098" y="694"/>
                  </a:cubicBezTo>
                  <a:cubicBezTo>
                    <a:pt x="1108" y="685"/>
                    <a:pt x="1120" y="681"/>
                    <a:pt x="1134" y="681"/>
                  </a:cubicBezTo>
                  <a:cubicBezTo>
                    <a:pt x="1142" y="681"/>
                    <a:pt x="1149" y="682"/>
                    <a:pt x="1155" y="684"/>
                  </a:cubicBezTo>
                  <a:lnTo>
                    <a:pt x="1155" y="704"/>
                  </a:lnTo>
                  <a:close/>
                  <a:moveTo>
                    <a:pt x="1190" y="790"/>
                  </a:moveTo>
                  <a:cubicBezTo>
                    <a:pt x="1190" y="819"/>
                    <a:pt x="1197" y="841"/>
                    <a:pt x="1210" y="857"/>
                  </a:cubicBezTo>
                  <a:cubicBezTo>
                    <a:pt x="1224" y="874"/>
                    <a:pt x="1242" y="882"/>
                    <a:pt x="1265" y="882"/>
                  </a:cubicBezTo>
                  <a:cubicBezTo>
                    <a:pt x="1288" y="882"/>
                    <a:pt x="1311" y="873"/>
                    <a:pt x="1334" y="856"/>
                  </a:cubicBezTo>
                  <a:cubicBezTo>
                    <a:pt x="1334" y="876"/>
                    <a:pt x="1334" y="876"/>
                    <a:pt x="1334" y="876"/>
                  </a:cubicBezTo>
                  <a:cubicBezTo>
                    <a:pt x="1312" y="891"/>
                    <a:pt x="1288" y="899"/>
                    <a:pt x="1261" y="899"/>
                  </a:cubicBezTo>
                  <a:cubicBezTo>
                    <a:pt x="1234" y="899"/>
                    <a:pt x="1212" y="889"/>
                    <a:pt x="1196" y="870"/>
                  </a:cubicBezTo>
                  <a:cubicBezTo>
                    <a:pt x="1179" y="851"/>
                    <a:pt x="1171" y="823"/>
                    <a:pt x="1171" y="788"/>
                  </a:cubicBezTo>
                  <a:cubicBezTo>
                    <a:pt x="1171" y="758"/>
                    <a:pt x="1180" y="732"/>
                    <a:pt x="1197" y="711"/>
                  </a:cubicBezTo>
                  <a:cubicBezTo>
                    <a:pt x="1214" y="690"/>
                    <a:pt x="1237" y="680"/>
                    <a:pt x="1265" y="680"/>
                  </a:cubicBezTo>
                  <a:cubicBezTo>
                    <a:pt x="1291" y="680"/>
                    <a:pt x="1311" y="689"/>
                    <a:pt x="1324" y="707"/>
                  </a:cubicBezTo>
                  <a:cubicBezTo>
                    <a:pt x="1338" y="725"/>
                    <a:pt x="1345" y="750"/>
                    <a:pt x="1345" y="782"/>
                  </a:cubicBezTo>
                  <a:cubicBezTo>
                    <a:pt x="1345" y="790"/>
                    <a:pt x="1345" y="790"/>
                    <a:pt x="1345" y="790"/>
                  </a:cubicBezTo>
                  <a:lnTo>
                    <a:pt x="1190" y="790"/>
                  </a:lnTo>
                  <a:close/>
                  <a:moveTo>
                    <a:pt x="1326" y="773"/>
                  </a:moveTo>
                  <a:cubicBezTo>
                    <a:pt x="1325" y="749"/>
                    <a:pt x="1319" y="730"/>
                    <a:pt x="1308" y="717"/>
                  </a:cubicBezTo>
                  <a:cubicBezTo>
                    <a:pt x="1298" y="703"/>
                    <a:pt x="1283" y="697"/>
                    <a:pt x="1264" y="697"/>
                  </a:cubicBezTo>
                  <a:cubicBezTo>
                    <a:pt x="1244" y="697"/>
                    <a:pt x="1228" y="703"/>
                    <a:pt x="1215" y="716"/>
                  </a:cubicBezTo>
                  <a:cubicBezTo>
                    <a:pt x="1202" y="730"/>
                    <a:pt x="1194" y="748"/>
                    <a:pt x="1191" y="773"/>
                  </a:cubicBezTo>
                  <a:lnTo>
                    <a:pt x="1326" y="773"/>
                  </a:lnTo>
                  <a:close/>
                  <a:moveTo>
                    <a:pt x="1539" y="894"/>
                  </a:moveTo>
                  <a:cubicBezTo>
                    <a:pt x="1539" y="772"/>
                    <a:pt x="1539" y="772"/>
                    <a:pt x="1539" y="772"/>
                  </a:cubicBezTo>
                  <a:cubicBezTo>
                    <a:pt x="1539" y="722"/>
                    <a:pt x="1521" y="697"/>
                    <a:pt x="1485" y="697"/>
                  </a:cubicBezTo>
                  <a:cubicBezTo>
                    <a:pt x="1465" y="697"/>
                    <a:pt x="1448" y="704"/>
                    <a:pt x="1435" y="719"/>
                  </a:cubicBezTo>
                  <a:cubicBezTo>
                    <a:pt x="1422" y="734"/>
                    <a:pt x="1416" y="752"/>
                    <a:pt x="1416" y="774"/>
                  </a:cubicBezTo>
                  <a:cubicBezTo>
                    <a:pt x="1416" y="894"/>
                    <a:pt x="1416" y="894"/>
                    <a:pt x="1416" y="894"/>
                  </a:cubicBezTo>
                  <a:cubicBezTo>
                    <a:pt x="1397" y="894"/>
                    <a:pt x="1397" y="894"/>
                    <a:pt x="1397" y="894"/>
                  </a:cubicBezTo>
                  <a:cubicBezTo>
                    <a:pt x="1397" y="685"/>
                    <a:pt x="1397" y="685"/>
                    <a:pt x="1397" y="685"/>
                  </a:cubicBezTo>
                  <a:cubicBezTo>
                    <a:pt x="1416" y="685"/>
                    <a:pt x="1416" y="685"/>
                    <a:pt x="1416" y="685"/>
                  </a:cubicBezTo>
                  <a:cubicBezTo>
                    <a:pt x="1416" y="723"/>
                    <a:pt x="1416" y="723"/>
                    <a:pt x="1416" y="723"/>
                  </a:cubicBezTo>
                  <a:cubicBezTo>
                    <a:pt x="1417" y="723"/>
                    <a:pt x="1417" y="723"/>
                    <a:pt x="1417" y="723"/>
                  </a:cubicBezTo>
                  <a:cubicBezTo>
                    <a:pt x="1432" y="694"/>
                    <a:pt x="1456" y="680"/>
                    <a:pt x="1488" y="680"/>
                  </a:cubicBezTo>
                  <a:cubicBezTo>
                    <a:pt x="1511" y="680"/>
                    <a:pt x="1528" y="687"/>
                    <a:pt x="1540" y="702"/>
                  </a:cubicBezTo>
                  <a:cubicBezTo>
                    <a:pt x="1552" y="717"/>
                    <a:pt x="1558" y="739"/>
                    <a:pt x="1558" y="767"/>
                  </a:cubicBezTo>
                  <a:cubicBezTo>
                    <a:pt x="1558" y="894"/>
                    <a:pt x="1558" y="894"/>
                    <a:pt x="1558" y="894"/>
                  </a:cubicBezTo>
                  <a:lnTo>
                    <a:pt x="1539" y="894"/>
                  </a:lnTo>
                  <a:close/>
                  <a:moveTo>
                    <a:pt x="1756" y="885"/>
                  </a:moveTo>
                  <a:cubicBezTo>
                    <a:pt x="1741" y="894"/>
                    <a:pt x="1722" y="899"/>
                    <a:pt x="1701" y="899"/>
                  </a:cubicBezTo>
                  <a:cubicBezTo>
                    <a:pt x="1672" y="899"/>
                    <a:pt x="1649" y="889"/>
                    <a:pt x="1632" y="870"/>
                  </a:cubicBezTo>
                  <a:cubicBezTo>
                    <a:pt x="1615" y="850"/>
                    <a:pt x="1606" y="825"/>
                    <a:pt x="1606" y="793"/>
                  </a:cubicBezTo>
                  <a:cubicBezTo>
                    <a:pt x="1606" y="760"/>
                    <a:pt x="1616" y="733"/>
                    <a:pt x="1635" y="711"/>
                  </a:cubicBezTo>
                  <a:cubicBezTo>
                    <a:pt x="1655" y="690"/>
                    <a:pt x="1680" y="680"/>
                    <a:pt x="1711" y="680"/>
                  </a:cubicBezTo>
                  <a:cubicBezTo>
                    <a:pt x="1727" y="680"/>
                    <a:pt x="1742" y="683"/>
                    <a:pt x="1757" y="689"/>
                  </a:cubicBezTo>
                  <a:cubicBezTo>
                    <a:pt x="1757" y="711"/>
                    <a:pt x="1757" y="711"/>
                    <a:pt x="1757" y="711"/>
                  </a:cubicBezTo>
                  <a:cubicBezTo>
                    <a:pt x="1742" y="701"/>
                    <a:pt x="1726" y="697"/>
                    <a:pt x="1708" y="697"/>
                  </a:cubicBezTo>
                  <a:cubicBezTo>
                    <a:pt x="1683" y="697"/>
                    <a:pt x="1664" y="706"/>
                    <a:pt x="1648" y="723"/>
                  </a:cubicBezTo>
                  <a:cubicBezTo>
                    <a:pt x="1633" y="741"/>
                    <a:pt x="1625" y="764"/>
                    <a:pt x="1625" y="792"/>
                  </a:cubicBezTo>
                  <a:cubicBezTo>
                    <a:pt x="1625" y="819"/>
                    <a:pt x="1632" y="841"/>
                    <a:pt x="1646" y="857"/>
                  </a:cubicBezTo>
                  <a:cubicBezTo>
                    <a:pt x="1660" y="874"/>
                    <a:pt x="1679" y="882"/>
                    <a:pt x="1702" y="882"/>
                  </a:cubicBezTo>
                  <a:cubicBezTo>
                    <a:pt x="1723" y="882"/>
                    <a:pt x="1741" y="876"/>
                    <a:pt x="1756" y="865"/>
                  </a:cubicBezTo>
                  <a:lnTo>
                    <a:pt x="1756" y="885"/>
                  </a:lnTo>
                  <a:close/>
                  <a:moveTo>
                    <a:pt x="1811" y="790"/>
                  </a:moveTo>
                  <a:cubicBezTo>
                    <a:pt x="1811" y="819"/>
                    <a:pt x="1818" y="841"/>
                    <a:pt x="1831" y="857"/>
                  </a:cubicBezTo>
                  <a:cubicBezTo>
                    <a:pt x="1844" y="874"/>
                    <a:pt x="1862" y="882"/>
                    <a:pt x="1886" y="882"/>
                  </a:cubicBezTo>
                  <a:cubicBezTo>
                    <a:pt x="1909" y="882"/>
                    <a:pt x="1932" y="873"/>
                    <a:pt x="1954" y="856"/>
                  </a:cubicBezTo>
                  <a:cubicBezTo>
                    <a:pt x="1954" y="876"/>
                    <a:pt x="1954" y="876"/>
                    <a:pt x="1954" y="876"/>
                  </a:cubicBezTo>
                  <a:cubicBezTo>
                    <a:pt x="1933" y="891"/>
                    <a:pt x="1908" y="899"/>
                    <a:pt x="1882" y="899"/>
                  </a:cubicBezTo>
                  <a:cubicBezTo>
                    <a:pt x="1855" y="899"/>
                    <a:pt x="1833" y="889"/>
                    <a:pt x="1816" y="870"/>
                  </a:cubicBezTo>
                  <a:cubicBezTo>
                    <a:pt x="1800" y="851"/>
                    <a:pt x="1791" y="823"/>
                    <a:pt x="1791" y="788"/>
                  </a:cubicBezTo>
                  <a:cubicBezTo>
                    <a:pt x="1791" y="758"/>
                    <a:pt x="1800" y="732"/>
                    <a:pt x="1818" y="711"/>
                  </a:cubicBezTo>
                  <a:cubicBezTo>
                    <a:pt x="1835" y="690"/>
                    <a:pt x="1857" y="680"/>
                    <a:pt x="1885" y="680"/>
                  </a:cubicBezTo>
                  <a:cubicBezTo>
                    <a:pt x="1911" y="680"/>
                    <a:pt x="1931" y="689"/>
                    <a:pt x="1945" y="707"/>
                  </a:cubicBezTo>
                  <a:cubicBezTo>
                    <a:pt x="1959" y="725"/>
                    <a:pt x="1966" y="750"/>
                    <a:pt x="1966" y="782"/>
                  </a:cubicBezTo>
                  <a:cubicBezTo>
                    <a:pt x="1966" y="790"/>
                    <a:pt x="1966" y="790"/>
                    <a:pt x="1966" y="790"/>
                  </a:cubicBezTo>
                  <a:lnTo>
                    <a:pt x="1811" y="790"/>
                  </a:lnTo>
                  <a:close/>
                  <a:moveTo>
                    <a:pt x="1946" y="773"/>
                  </a:moveTo>
                  <a:cubicBezTo>
                    <a:pt x="1945" y="749"/>
                    <a:pt x="1940" y="730"/>
                    <a:pt x="1929" y="717"/>
                  </a:cubicBezTo>
                  <a:cubicBezTo>
                    <a:pt x="1918" y="703"/>
                    <a:pt x="1903" y="697"/>
                    <a:pt x="1884" y="697"/>
                  </a:cubicBezTo>
                  <a:cubicBezTo>
                    <a:pt x="1865" y="697"/>
                    <a:pt x="1849" y="703"/>
                    <a:pt x="1836" y="716"/>
                  </a:cubicBezTo>
                  <a:cubicBezTo>
                    <a:pt x="1823" y="730"/>
                    <a:pt x="1815" y="748"/>
                    <a:pt x="1812" y="773"/>
                  </a:cubicBezTo>
                  <a:lnTo>
                    <a:pt x="1946" y="7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sp>
        <p:nvSpPr>
          <p:cNvPr id="16" name="Freeform 15"/>
          <p:cNvSpPr>
            <a:spLocks/>
          </p:cNvSpPr>
          <p:nvPr userDrawn="1"/>
        </p:nvSpPr>
        <p:spPr bwMode="auto">
          <a:xfrm>
            <a:off x="1189038" y="590550"/>
            <a:ext cx="835025" cy="454025"/>
          </a:xfrm>
          <a:custGeom>
            <a:avLst/>
            <a:gdLst>
              <a:gd name="connsiteX0" fmla="*/ 155575 w 835025"/>
              <a:gd name="connsiteY0" fmla="*/ 96838 h 454025"/>
              <a:gd name="connsiteX1" fmla="*/ 197597 w 835025"/>
              <a:gd name="connsiteY1" fmla="*/ 96838 h 454025"/>
              <a:gd name="connsiteX2" fmla="*/ 263151 w 835025"/>
              <a:gd name="connsiteY2" fmla="*/ 283856 h 454025"/>
              <a:gd name="connsiteX3" fmla="*/ 268194 w 835025"/>
              <a:gd name="connsiteY3" fmla="*/ 302389 h 454025"/>
              <a:gd name="connsiteX4" fmla="*/ 269875 w 835025"/>
              <a:gd name="connsiteY4" fmla="*/ 302389 h 454025"/>
              <a:gd name="connsiteX5" fmla="*/ 274918 w 835025"/>
              <a:gd name="connsiteY5" fmla="*/ 285541 h 454025"/>
              <a:gd name="connsiteX6" fmla="*/ 343834 w 835025"/>
              <a:gd name="connsiteY6" fmla="*/ 96838 h 454025"/>
              <a:gd name="connsiteX7" fmla="*/ 384175 w 835025"/>
              <a:gd name="connsiteY7" fmla="*/ 96838 h 454025"/>
              <a:gd name="connsiteX8" fmla="*/ 271556 w 835025"/>
              <a:gd name="connsiteY8" fmla="*/ 378207 h 454025"/>
              <a:gd name="connsiteX9" fmla="*/ 189193 w 835025"/>
              <a:gd name="connsiteY9" fmla="*/ 454025 h 454025"/>
              <a:gd name="connsiteX10" fmla="*/ 162298 w 835025"/>
              <a:gd name="connsiteY10" fmla="*/ 450655 h 454025"/>
              <a:gd name="connsiteX11" fmla="*/ 162298 w 835025"/>
              <a:gd name="connsiteY11" fmla="*/ 416958 h 454025"/>
              <a:gd name="connsiteX12" fmla="*/ 185831 w 835025"/>
              <a:gd name="connsiteY12" fmla="*/ 420328 h 454025"/>
              <a:gd name="connsiteX13" fmla="*/ 229534 w 835025"/>
              <a:gd name="connsiteY13" fmla="*/ 384946 h 454025"/>
              <a:gd name="connsiteX14" fmla="*/ 249704 w 835025"/>
              <a:gd name="connsiteY14" fmla="*/ 339456 h 454025"/>
              <a:gd name="connsiteX15" fmla="*/ 155575 w 835025"/>
              <a:gd name="connsiteY15" fmla="*/ 96838 h 454025"/>
              <a:gd name="connsiteX16" fmla="*/ 779727 w 835025"/>
              <a:gd name="connsiteY16" fmla="*/ 92075 h 454025"/>
              <a:gd name="connsiteX17" fmla="*/ 835025 w 835025"/>
              <a:gd name="connsiteY17" fmla="*/ 103850 h 454025"/>
              <a:gd name="connsiteX18" fmla="*/ 835025 w 835025"/>
              <a:gd name="connsiteY18" fmla="*/ 144221 h 454025"/>
              <a:gd name="connsiteX19" fmla="*/ 778051 w 835025"/>
              <a:gd name="connsiteY19" fmla="*/ 125717 h 454025"/>
              <a:gd name="connsiteX20" fmla="*/ 716051 w 835025"/>
              <a:gd name="connsiteY20" fmla="*/ 150949 h 454025"/>
              <a:gd name="connsiteX21" fmla="*/ 692591 w 835025"/>
              <a:gd name="connsiteY21" fmla="*/ 221598 h 454025"/>
              <a:gd name="connsiteX22" fmla="*/ 716051 w 835025"/>
              <a:gd name="connsiteY22" fmla="*/ 288883 h 454025"/>
              <a:gd name="connsiteX23" fmla="*/ 774700 w 835025"/>
              <a:gd name="connsiteY23" fmla="*/ 312433 h 454025"/>
              <a:gd name="connsiteX24" fmla="*/ 835025 w 835025"/>
              <a:gd name="connsiteY24" fmla="*/ 292247 h 454025"/>
              <a:gd name="connsiteX25" fmla="*/ 835025 w 835025"/>
              <a:gd name="connsiteY25" fmla="*/ 329254 h 454025"/>
              <a:gd name="connsiteX26" fmla="*/ 767997 w 835025"/>
              <a:gd name="connsiteY26" fmla="*/ 346075 h 454025"/>
              <a:gd name="connsiteX27" fmla="*/ 709348 w 835025"/>
              <a:gd name="connsiteY27" fmla="*/ 330936 h 454025"/>
              <a:gd name="connsiteX28" fmla="*/ 667456 w 835025"/>
              <a:gd name="connsiteY28" fmla="*/ 287201 h 454025"/>
              <a:gd name="connsiteX29" fmla="*/ 654050 w 835025"/>
              <a:gd name="connsiteY29" fmla="*/ 224962 h 454025"/>
              <a:gd name="connsiteX30" fmla="*/ 687564 w 835025"/>
              <a:gd name="connsiteY30" fmla="*/ 127400 h 454025"/>
              <a:gd name="connsiteX31" fmla="*/ 779727 w 835025"/>
              <a:gd name="connsiteY31" fmla="*/ 92075 h 454025"/>
              <a:gd name="connsiteX32" fmla="*/ 529510 w 835025"/>
              <a:gd name="connsiteY32" fmla="*/ 92075 h 454025"/>
              <a:gd name="connsiteX33" fmla="*/ 591184 w 835025"/>
              <a:gd name="connsiteY33" fmla="*/ 117345 h 454025"/>
              <a:gd name="connsiteX34" fmla="*/ 611187 w 835025"/>
              <a:gd name="connsiteY34" fmla="*/ 191472 h 454025"/>
              <a:gd name="connsiteX35" fmla="*/ 611187 w 835025"/>
              <a:gd name="connsiteY35" fmla="*/ 339725 h 454025"/>
              <a:gd name="connsiteX36" fmla="*/ 572849 w 835025"/>
              <a:gd name="connsiteY36" fmla="*/ 339725 h 454025"/>
              <a:gd name="connsiteX37" fmla="*/ 572849 w 835025"/>
              <a:gd name="connsiteY37" fmla="*/ 201580 h 454025"/>
              <a:gd name="connsiteX38" fmla="*/ 516175 w 835025"/>
              <a:gd name="connsiteY38" fmla="*/ 125769 h 454025"/>
              <a:gd name="connsiteX39" fmla="*/ 469503 w 835025"/>
              <a:gd name="connsiteY39" fmla="*/ 145985 h 454025"/>
              <a:gd name="connsiteX40" fmla="*/ 451167 w 835025"/>
              <a:gd name="connsiteY40" fmla="*/ 201580 h 454025"/>
              <a:gd name="connsiteX41" fmla="*/ 451167 w 835025"/>
              <a:gd name="connsiteY41" fmla="*/ 339725 h 454025"/>
              <a:gd name="connsiteX42" fmla="*/ 411162 w 835025"/>
              <a:gd name="connsiteY42" fmla="*/ 339725 h 454025"/>
              <a:gd name="connsiteX43" fmla="*/ 411162 w 835025"/>
              <a:gd name="connsiteY43" fmla="*/ 97129 h 454025"/>
              <a:gd name="connsiteX44" fmla="*/ 451167 w 835025"/>
              <a:gd name="connsiteY44" fmla="*/ 97129 h 454025"/>
              <a:gd name="connsiteX45" fmla="*/ 451167 w 835025"/>
              <a:gd name="connsiteY45" fmla="*/ 137562 h 454025"/>
              <a:gd name="connsiteX46" fmla="*/ 529510 w 835025"/>
              <a:gd name="connsiteY46" fmla="*/ 92075 h 454025"/>
              <a:gd name="connsiteX47" fmla="*/ 0 w 835025"/>
              <a:gd name="connsiteY47" fmla="*/ 0 h 454025"/>
              <a:gd name="connsiteX48" fmla="*/ 38100 w 835025"/>
              <a:gd name="connsiteY48" fmla="*/ 0 h 454025"/>
              <a:gd name="connsiteX49" fmla="*/ 38100 w 835025"/>
              <a:gd name="connsiteY49" fmla="*/ 303213 h 454025"/>
              <a:gd name="connsiteX50" fmla="*/ 174625 w 835025"/>
              <a:gd name="connsiteY50" fmla="*/ 303213 h 454025"/>
              <a:gd name="connsiteX51" fmla="*/ 174625 w 835025"/>
              <a:gd name="connsiteY51" fmla="*/ 339725 h 454025"/>
              <a:gd name="connsiteX52" fmla="*/ 0 w 835025"/>
              <a:gd name="connsiteY52" fmla="*/ 339725 h 45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35025" h="454025">
                <a:moveTo>
                  <a:pt x="155575" y="96838"/>
                </a:moveTo>
                <a:cubicBezTo>
                  <a:pt x="197597" y="96838"/>
                  <a:pt x="197597" y="96838"/>
                  <a:pt x="197597" y="96838"/>
                </a:cubicBezTo>
                <a:cubicBezTo>
                  <a:pt x="263151" y="283856"/>
                  <a:pt x="263151" y="283856"/>
                  <a:pt x="263151" y="283856"/>
                </a:cubicBezTo>
                <a:cubicBezTo>
                  <a:pt x="268194" y="302389"/>
                  <a:pt x="268194" y="302389"/>
                  <a:pt x="268194" y="302389"/>
                </a:cubicBezTo>
                <a:cubicBezTo>
                  <a:pt x="269875" y="302389"/>
                  <a:pt x="269875" y="302389"/>
                  <a:pt x="269875" y="302389"/>
                </a:cubicBezTo>
                <a:cubicBezTo>
                  <a:pt x="269875" y="299019"/>
                  <a:pt x="271556" y="293965"/>
                  <a:pt x="274918" y="285541"/>
                </a:cubicBezTo>
                <a:cubicBezTo>
                  <a:pt x="343834" y="96838"/>
                  <a:pt x="343834" y="96838"/>
                  <a:pt x="343834" y="96838"/>
                </a:cubicBezTo>
                <a:lnTo>
                  <a:pt x="384175" y="96838"/>
                </a:lnTo>
                <a:cubicBezTo>
                  <a:pt x="271556" y="378207"/>
                  <a:pt x="271556" y="378207"/>
                  <a:pt x="271556" y="378207"/>
                </a:cubicBezTo>
                <a:cubicBezTo>
                  <a:pt x="251385" y="428752"/>
                  <a:pt x="224491" y="454025"/>
                  <a:pt x="189193" y="454025"/>
                </a:cubicBezTo>
                <a:cubicBezTo>
                  <a:pt x="179107" y="454025"/>
                  <a:pt x="169022" y="452340"/>
                  <a:pt x="162298" y="450655"/>
                </a:cubicBezTo>
                <a:cubicBezTo>
                  <a:pt x="162298" y="416958"/>
                  <a:pt x="162298" y="416958"/>
                  <a:pt x="162298" y="416958"/>
                </a:cubicBezTo>
                <a:cubicBezTo>
                  <a:pt x="170703" y="418643"/>
                  <a:pt x="179107" y="420328"/>
                  <a:pt x="185831" y="420328"/>
                </a:cubicBezTo>
                <a:cubicBezTo>
                  <a:pt x="206001" y="420328"/>
                  <a:pt x="219448" y="408534"/>
                  <a:pt x="229534" y="384946"/>
                </a:cubicBezTo>
                <a:cubicBezTo>
                  <a:pt x="249704" y="339456"/>
                  <a:pt x="249704" y="339456"/>
                  <a:pt x="249704" y="339456"/>
                </a:cubicBezTo>
                <a:cubicBezTo>
                  <a:pt x="155575" y="96838"/>
                  <a:pt x="155575" y="96838"/>
                  <a:pt x="155575" y="96838"/>
                </a:cubicBezTo>
                <a:close/>
                <a:moveTo>
                  <a:pt x="779727" y="92075"/>
                </a:moveTo>
                <a:cubicBezTo>
                  <a:pt x="799835" y="92075"/>
                  <a:pt x="818268" y="95439"/>
                  <a:pt x="835025" y="103850"/>
                </a:cubicBezTo>
                <a:cubicBezTo>
                  <a:pt x="835025" y="144221"/>
                  <a:pt x="835025" y="144221"/>
                  <a:pt x="835025" y="144221"/>
                </a:cubicBezTo>
                <a:cubicBezTo>
                  <a:pt x="816592" y="130764"/>
                  <a:pt x="798160" y="125717"/>
                  <a:pt x="778051" y="125717"/>
                </a:cubicBezTo>
                <a:cubicBezTo>
                  <a:pt x="752916" y="125717"/>
                  <a:pt x="732808" y="134128"/>
                  <a:pt x="716051" y="150949"/>
                </a:cubicBezTo>
                <a:cubicBezTo>
                  <a:pt x="700970" y="169453"/>
                  <a:pt x="692591" y="193002"/>
                  <a:pt x="692591" y="221598"/>
                </a:cubicBezTo>
                <a:cubicBezTo>
                  <a:pt x="692591" y="250194"/>
                  <a:pt x="700970" y="272062"/>
                  <a:pt x="716051" y="288883"/>
                </a:cubicBezTo>
                <a:cubicBezTo>
                  <a:pt x="731132" y="304022"/>
                  <a:pt x="749565" y="312433"/>
                  <a:pt x="774700" y="312433"/>
                </a:cubicBezTo>
                <a:cubicBezTo>
                  <a:pt x="796484" y="312433"/>
                  <a:pt x="816592" y="305704"/>
                  <a:pt x="835025" y="292247"/>
                </a:cubicBezTo>
                <a:lnTo>
                  <a:pt x="835025" y="329254"/>
                </a:lnTo>
                <a:cubicBezTo>
                  <a:pt x="816592" y="339347"/>
                  <a:pt x="793133" y="346075"/>
                  <a:pt x="767997" y="346075"/>
                </a:cubicBezTo>
                <a:cubicBezTo>
                  <a:pt x="746213" y="346075"/>
                  <a:pt x="726105" y="341029"/>
                  <a:pt x="709348" y="330936"/>
                </a:cubicBezTo>
                <a:cubicBezTo>
                  <a:pt x="690915" y="320843"/>
                  <a:pt x="677510" y="305704"/>
                  <a:pt x="667456" y="287201"/>
                </a:cubicBezTo>
                <a:cubicBezTo>
                  <a:pt x="659077" y="268698"/>
                  <a:pt x="654050" y="248512"/>
                  <a:pt x="654050" y="224962"/>
                </a:cubicBezTo>
                <a:cubicBezTo>
                  <a:pt x="654050" y="184592"/>
                  <a:pt x="665780" y="152631"/>
                  <a:pt x="687564" y="127400"/>
                </a:cubicBezTo>
                <a:cubicBezTo>
                  <a:pt x="711024" y="103850"/>
                  <a:pt x="741186" y="92075"/>
                  <a:pt x="779727" y="92075"/>
                </a:cubicBezTo>
                <a:close/>
                <a:moveTo>
                  <a:pt x="529510" y="92075"/>
                </a:moveTo>
                <a:cubicBezTo>
                  <a:pt x="556180" y="92075"/>
                  <a:pt x="576183" y="100499"/>
                  <a:pt x="591184" y="117345"/>
                </a:cubicBezTo>
                <a:cubicBezTo>
                  <a:pt x="604519" y="135877"/>
                  <a:pt x="611187" y="159463"/>
                  <a:pt x="611187" y="191472"/>
                </a:cubicBezTo>
                <a:lnTo>
                  <a:pt x="611187" y="339725"/>
                </a:lnTo>
                <a:cubicBezTo>
                  <a:pt x="572849" y="339725"/>
                  <a:pt x="572849" y="339725"/>
                  <a:pt x="572849" y="339725"/>
                </a:cubicBezTo>
                <a:cubicBezTo>
                  <a:pt x="572849" y="201580"/>
                  <a:pt x="572849" y="201580"/>
                  <a:pt x="572849" y="201580"/>
                </a:cubicBezTo>
                <a:cubicBezTo>
                  <a:pt x="572849" y="151039"/>
                  <a:pt x="554513" y="125769"/>
                  <a:pt x="516175" y="125769"/>
                </a:cubicBezTo>
                <a:cubicBezTo>
                  <a:pt x="497839" y="125769"/>
                  <a:pt x="482838" y="132508"/>
                  <a:pt x="469503" y="145985"/>
                </a:cubicBezTo>
                <a:cubicBezTo>
                  <a:pt x="456168" y="161147"/>
                  <a:pt x="451167" y="179679"/>
                  <a:pt x="451167" y="201580"/>
                </a:cubicBezTo>
                <a:cubicBezTo>
                  <a:pt x="451167" y="339725"/>
                  <a:pt x="451167" y="339725"/>
                  <a:pt x="451167" y="339725"/>
                </a:cubicBezTo>
                <a:cubicBezTo>
                  <a:pt x="411162" y="339725"/>
                  <a:pt x="411162" y="339725"/>
                  <a:pt x="411162" y="339725"/>
                </a:cubicBezTo>
                <a:cubicBezTo>
                  <a:pt x="411162" y="97129"/>
                  <a:pt x="411162" y="97129"/>
                  <a:pt x="411162" y="97129"/>
                </a:cubicBezTo>
                <a:cubicBezTo>
                  <a:pt x="451167" y="97129"/>
                  <a:pt x="451167" y="97129"/>
                  <a:pt x="451167" y="97129"/>
                </a:cubicBezTo>
                <a:cubicBezTo>
                  <a:pt x="451167" y="137562"/>
                  <a:pt x="451167" y="137562"/>
                  <a:pt x="451167" y="137562"/>
                </a:cubicBezTo>
                <a:cubicBezTo>
                  <a:pt x="469503" y="107237"/>
                  <a:pt x="496173" y="92075"/>
                  <a:pt x="529510" y="92075"/>
                </a:cubicBezTo>
                <a:close/>
                <a:moveTo>
                  <a:pt x="0" y="0"/>
                </a:moveTo>
                <a:lnTo>
                  <a:pt x="38100" y="0"/>
                </a:lnTo>
                <a:lnTo>
                  <a:pt x="38100" y="303213"/>
                </a:lnTo>
                <a:lnTo>
                  <a:pt x="174625" y="303213"/>
                </a:lnTo>
                <a:lnTo>
                  <a:pt x="174625" y="339725"/>
                </a:lnTo>
                <a:lnTo>
                  <a:pt x="0" y="339725"/>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US">
              <a:solidFill>
                <a:srgbClr val="FFFFFF"/>
              </a:solidFill>
            </a:endParaRPr>
          </a:p>
        </p:txBody>
      </p:sp>
      <p:sp>
        <p:nvSpPr>
          <p:cNvPr id="11" name="Freeform 9"/>
          <p:cNvSpPr>
            <a:spLocks noEditPoints="1"/>
          </p:cNvSpPr>
          <p:nvPr userDrawn="1"/>
        </p:nvSpPr>
        <p:spPr bwMode="auto">
          <a:xfrm>
            <a:off x="454025" y="476251"/>
            <a:ext cx="339725" cy="566737"/>
          </a:xfrm>
          <a:custGeom>
            <a:avLst/>
            <a:gdLst>
              <a:gd name="T0" fmla="*/ 214 w 214"/>
              <a:gd name="T1" fmla="*/ 357 h 357"/>
              <a:gd name="T2" fmla="*/ 0 w 214"/>
              <a:gd name="T3" fmla="*/ 320 h 357"/>
              <a:gd name="T4" fmla="*/ 0 w 214"/>
              <a:gd name="T5" fmla="*/ 38 h 357"/>
              <a:gd name="T6" fmla="*/ 214 w 214"/>
              <a:gd name="T7" fmla="*/ 0 h 357"/>
              <a:gd name="T8" fmla="*/ 214 w 214"/>
              <a:gd name="T9" fmla="*/ 357 h 357"/>
              <a:gd name="T10" fmla="*/ 95 w 214"/>
              <a:gd name="T11" fmla="*/ 95 h 357"/>
              <a:gd name="T12" fmla="*/ 66 w 214"/>
              <a:gd name="T13" fmla="*/ 96 h 357"/>
              <a:gd name="T14" fmla="*/ 64 w 214"/>
              <a:gd name="T15" fmla="*/ 251 h 357"/>
              <a:gd name="T16" fmla="*/ 153 w 214"/>
              <a:gd name="T17" fmla="*/ 255 h 357"/>
              <a:gd name="T18" fmla="*/ 153 w 214"/>
              <a:gd name="T19" fmla="*/ 225 h 357"/>
              <a:gd name="T20" fmla="*/ 95 w 214"/>
              <a:gd name="T21" fmla="*/ 223 h 357"/>
              <a:gd name="T22" fmla="*/ 95 w 214"/>
              <a:gd name="T23" fmla="*/ 95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357">
                <a:moveTo>
                  <a:pt x="214" y="357"/>
                </a:moveTo>
                <a:lnTo>
                  <a:pt x="0" y="320"/>
                </a:lnTo>
                <a:lnTo>
                  <a:pt x="0" y="38"/>
                </a:lnTo>
                <a:lnTo>
                  <a:pt x="214" y="0"/>
                </a:lnTo>
                <a:lnTo>
                  <a:pt x="214" y="357"/>
                </a:lnTo>
                <a:close/>
                <a:moveTo>
                  <a:pt x="95" y="95"/>
                </a:moveTo>
                <a:lnTo>
                  <a:pt x="66" y="96"/>
                </a:lnTo>
                <a:lnTo>
                  <a:pt x="64" y="251"/>
                </a:lnTo>
                <a:lnTo>
                  <a:pt x="153" y="255"/>
                </a:lnTo>
                <a:lnTo>
                  <a:pt x="153" y="225"/>
                </a:lnTo>
                <a:lnTo>
                  <a:pt x="95" y="223"/>
                </a:lnTo>
                <a:lnTo>
                  <a:pt x="95" y="95"/>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US">
              <a:solidFill>
                <a:srgbClr val="FFFFFF"/>
              </a:solidFill>
            </a:endParaRPr>
          </a:p>
        </p:txBody>
      </p:sp>
      <p:sp>
        <p:nvSpPr>
          <p:cNvPr id="12" name="Freeform 10"/>
          <p:cNvSpPr>
            <a:spLocks noEditPoints="1"/>
          </p:cNvSpPr>
          <p:nvPr userDrawn="1"/>
        </p:nvSpPr>
        <p:spPr bwMode="auto">
          <a:xfrm>
            <a:off x="454025" y="476251"/>
            <a:ext cx="339725" cy="566737"/>
          </a:xfrm>
          <a:custGeom>
            <a:avLst/>
            <a:gdLst>
              <a:gd name="T0" fmla="*/ 214 w 214"/>
              <a:gd name="T1" fmla="*/ 357 h 357"/>
              <a:gd name="T2" fmla="*/ 0 w 214"/>
              <a:gd name="T3" fmla="*/ 320 h 357"/>
              <a:gd name="T4" fmla="*/ 0 w 214"/>
              <a:gd name="T5" fmla="*/ 38 h 357"/>
              <a:gd name="T6" fmla="*/ 214 w 214"/>
              <a:gd name="T7" fmla="*/ 0 h 357"/>
              <a:gd name="T8" fmla="*/ 214 w 214"/>
              <a:gd name="T9" fmla="*/ 357 h 357"/>
              <a:gd name="T10" fmla="*/ 95 w 214"/>
              <a:gd name="T11" fmla="*/ 95 h 357"/>
              <a:gd name="T12" fmla="*/ 66 w 214"/>
              <a:gd name="T13" fmla="*/ 96 h 357"/>
              <a:gd name="T14" fmla="*/ 64 w 214"/>
              <a:gd name="T15" fmla="*/ 251 h 357"/>
              <a:gd name="T16" fmla="*/ 153 w 214"/>
              <a:gd name="T17" fmla="*/ 255 h 357"/>
              <a:gd name="T18" fmla="*/ 153 w 214"/>
              <a:gd name="T19" fmla="*/ 225 h 357"/>
              <a:gd name="T20" fmla="*/ 95 w 214"/>
              <a:gd name="T21" fmla="*/ 223 h 357"/>
              <a:gd name="T22" fmla="*/ 95 w 214"/>
              <a:gd name="T23" fmla="*/ 95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357">
                <a:moveTo>
                  <a:pt x="214" y="357"/>
                </a:moveTo>
                <a:lnTo>
                  <a:pt x="0" y="320"/>
                </a:lnTo>
                <a:lnTo>
                  <a:pt x="0" y="38"/>
                </a:lnTo>
                <a:lnTo>
                  <a:pt x="214" y="0"/>
                </a:lnTo>
                <a:lnTo>
                  <a:pt x="214" y="357"/>
                </a:lnTo>
                <a:moveTo>
                  <a:pt x="95" y="95"/>
                </a:moveTo>
                <a:lnTo>
                  <a:pt x="66" y="96"/>
                </a:lnTo>
                <a:lnTo>
                  <a:pt x="64" y="251"/>
                </a:lnTo>
                <a:lnTo>
                  <a:pt x="153" y="255"/>
                </a:lnTo>
                <a:lnTo>
                  <a:pt x="153" y="225"/>
                </a:lnTo>
                <a:lnTo>
                  <a:pt x="95" y="223"/>
                </a:lnTo>
                <a:lnTo>
                  <a:pt x="95" y="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7" name="Freeform 16"/>
          <p:cNvSpPr>
            <a:spLocks/>
          </p:cNvSpPr>
          <p:nvPr userDrawn="1"/>
        </p:nvSpPr>
        <p:spPr bwMode="auto">
          <a:xfrm>
            <a:off x="827088" y="573088"/>
            <a:ext cx="249237" cy="369887"/>
          </a:xfrm>
          <a:custGeom>
            <a:avLst/>
            <a:gdLst>
              <a:gd name="connsiteX0" fmla="*/ 0 w 249237"/>
              <a:gd name="connsiteY0" fmla="*/ 217487 h 369887"/>
              <a:gd name="connsiteX1" fmla="*/ 8307 w 249237"/>
              <a:gd name="connsiteY1" fmla="*/ 230880 h 369887"/>
              <a:gd name="connsiteX2" fmla="*/ 71438 w 249237"/>
              <a:gd name="connsiteY2" fmla="*/ 309562 h 369887"/>
              <a:gd name="connsiteX3" fmla="*/ 58147 w 249237"/>
              <a:gd name="connsiteY3" fmla="*/ 309562 h 369887"/>
              <a:gd name="connsiteX4" fmla="*/ 0 w 249237"/>
              <a:gd name="connsiteY4" fmla="*/ 294495 h 369887"/>
              <a:gd name="connsiteX5" fmla="*/ 0 w 249237"/>
              <a:gd name="connsiteY5" fmla="*/ 217487 h 369887"/>
              <a:gd name="connsiteX6" fmla="*/ 111405 w 249237"/>
              <a:gd name="connsiteY6" fmla="*/ 60325 h 369887"/>
              <a:gd name="connsiteX7" fmla="*/ 124852 w 249237"/>
              <a:gd name="connsiteY7" fmla="*/ 60325 h 369887"/>
              <a:gd name="connsiteX8" fmla="*/ 249237 w 249237"/>
              <a:gd name="connsiteY8" fmla="*/ 184823 h 369887"/>
              <a:gd name="connsiteX9" fmla="*/ 161831 w 249237"/>
              <a:gd name="connsiteY9" fmla="*/ 304273 h 369887"/>
              <a:gd name="connsiteX10" fmla="*/ 178640 w 249237"/>
              <a:gd name="connsiteY10" fmla="*/ 326145 h 369887"/>
              <a:gd name="connsiteX11" fmla="*/ 182002 w 249237"/>
              <a:gd name="connsiteY11" fmla="*/ 341286 h 369887"/>
              <a:gd name="connsiteX12" fmla="*/ 153427 w 249237"/>
              <a:gd name="connsiteY12" fmla="*/ 369887 h 369887"/>
              <a:gd name="connsiteX13" fmla="*/ 128214 w 249237"/>
              <a:gd name="connsiteY13" fmla="*/ 354745 h 369887"/>
              <a:gd name="connsiteX14" fmla="*/ 92915 w 249237"/>
              <a:gd name="connsiteY14" fmla="*/ 309321 h 369887"/>
              <a:gd name="connsiteX15" fmla="*/ 49212 w 249237"/>
              <a:gd name="connsiteY15" fmla="*/ 253801 h 369887"/>
              <a:gd name="connsiteX16" fmla="*/ 57616 w 249237"/>
              <a:gd name="connsiteY16" fmla="*/ 252119 h 369887"/>
              <a:gd name="connsiteX17" fmla="*/ 123171 w 249237"/>
              <a:gd name="connsiteY17" fmla="*/ 252119 h 369887"/>
              <a:gd name="connsiteX18" fmla="*/ 192087 w 249237"/>
              <a:gd name="connsiteY18" fmla="*/ 184823 h 369887"/>
              <a:gd name="connsiteX19" fmla="*/ 175278 w 249237"/>
              <a:gd name="connsiteY19" fmla="*/ 139398 h 369887"/>
              <a:gd name="connsiteX20" fmla="*/ 111405 w 249237"/>
              <a:gd name="connsiteY20" fmla="*/ 60325 h 369887"/>
              <a:gd name="connsiteX21" fmla="*/ 30004 w 249237"/>
              <a:gd name="connsiteY21" fmla="*/ 0 h 369887"/>
              <a:gd name="connsiteX22" fmla="*/ 55007 w 249237"/>
              <a:gd name="connsiteY22" fmla="*/ 15072 h 369887"/>
              <a:gd name="connsiteX23" fmla="*/ 90011 w 249237"/>
              <a:gd name="connsiteY23" fmla="*/ 58615 h 369887"/>
              <a:gd name="connsiteX24" fmla="*/ 133350 w 249237"/>
              <a:gd name="connsiteY24" fmla="*/ 115556 h 369887"/>
              <a:gd name="connsiteX25" fmla="*/ 125016 w 249237"/>
              <a:gd name="connsiteY25" fmla="*/ 115556 h 369887"/>
              <a:gd name="connsiteX26" fmla="*/ 60008 w 249237"/>
              <a:gd name="connsiteY26" fmla="*/ 115556 h 369887"/>
              <a:gd name="connsiteX27" fmla="*/ 0 w 249237"/>
              <a:gd name="connsiteY27" fmla="*/ 152400 h 369887"/>
              <a:gd name="connsiteX28" fmla="*/ 0 w 249237"/>
              <a:gd name="connsiteY28" fmla="*/ 73688 h 369887"/>
              <a:gd name="connsiteX29" fmla="*/ 21669 w 249237"/>
              <a:gd name="connsiteY29" fmla="*/ 65314 h 369887"/>
              <a:gd name="connsiteX30" fmla="*/ 5001 w 249237"/>
              <a:gd name="connsiteY30" fmla="*/ 43543 h 369887"/>
              <a:gd name="connsiteX31" fmla="*/ 1667 w 249237"/>
              <a:gd name="connsiteY31" fmla="*/ 28470 h 369887"/>
              <a:gd name="connsiteX32" fmla="*/ 30004 w 249237"/>
              <a:gd name="connsiteY32" fmla="*/ 0 h 369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9237" h="369887">
                <a:moveTo>
                  <a:pt x="0" y="217487"/>
                </a:moveTo>
                <a:cubicBezTo>
                  <a:pt x="3323" y="222509"/>
                  <a:pt x="4984" y="227532"/>
                  <a:pt x="8307" y="230880"/>
                </a:cubicBezTo>
                <a:cubicBezTo>
                  <a:pt x="8307" y="230880"/>
                  <a:pt x="8307" y="230880"/>
                  <a:pt x="71438" y="309562"/>
                </a:cubicBezTo>
                <a:cubicBezTo>
                  <a:pt x="71438" y="309562"/>
                  <a:pt x="71438" y="309562"/>
                  <a:pt x="58147" y="309562"/>
                </a:cubicBezTo>
                <a:cubicBezTo>
                  <a:pt x="38211" y="309562"/>
                  <a:pt x="18275" y="304540"/>
                  <a:pt x="0" y="294495"/>
                </a:cubicBezTo>
                <a:cubicBezTo>
                  <a:pt x="0" y="294495"/>
                  <a:pt x="0" y="294495"/>
                  <a:pt x="0" y="217487"/>
                </a:cubicBezTo>
                <a:close/>
                <a:moveTo>
                  <a:pt x="111405" y="60325"/>
                </a:moveTo>
                <a:cubicBezTo>
                  <a:pt x="111405" y="60325"/>
                  <a:pt x="111405" y="60325"/>
                  <a:pt x="124852" y="60325"/>
                </a:cubicBezTo>
                <a:cubicBezTo>
                  <a:pt x="193768" y="60325"/>
                  <a:pt x="249237" y="115844"/>
                  <a:pt x="249237" y="184823"/>
                </a:cubicBezTo>
                <a:cubicBezTo>
                  <a:pt x="249237" y="240342"/>
                  <a:pt x="212258" y="287449"/>
                  <a:pt x="161831" y="304273"/>
                </a:cubicBezTo>
                <a:cubicBezTo>
                  <a:pt x="161831" y="304273"/>
                  <a:pt x="161831" y="304273"/>
                  <a:pt x="178640" y="326145"/>
                </a:cubicBezTo>
                <a:cubicBezTo>
                  <a:pt x="180321" y="329509"/>
                  <a:pt x="182002" y="336239"/>
                  <a:pt x="182002" y="341286"/>
                </a:cubicBezTo>
                <a:cubicBezTo>
                  <a:pt x="182002" y="356428"/>
                  <a:pt x="170236" y="369887"/>
                  <a:pt x="153427" y="369887"/>
                </a:cubicBezTo>
                <a:cubicBezTo>
                  <a:pt x="143341" y="369887"/>
                  <a:pt x="134937" y="363157"/>
                  <a:pt x="128214" y="354745"/>
                </a:cubicBezTo>
                <a:cubicBezTo>
                  <a:pt x="128214" y="354745"/>
                  <a:pt x="128214" y="354745"/>
                  <a:pt x="92915" y="309321"/>
                </a:cubicBezTo>
                <a:cubicBezTo>
                  <a:pt x="92915" y="309321"/>
                  <a:pt x="92915" y="309321"/>
                  <a:pt x="49212" y="253801"/>
                </a:cubicBezTo>
                <a:cubicBezTo>
                  <a:pt x="49212" y="252119"/>
                  <a:pt x="54255" y="252119"/>
                  <a:pt x="57616" y="252119"/>
                </a:cubicBezTo>
                <a:cubicBezTo>
                  <a:pt x="57616" y="252119"/>
                  <a:pt x="57616" y="252119"/>
                  <a:pt x="123171" y="252119"/>
                </a:cubicBezTo>
                <a:cubicBezTo>
                  <a:pt x="161831" y="252119"/>
                  <a:pt x="192087" y="221836"/>
                  <a:pt x="192087" y="184823"/>
                </a:cubicBezTo>
                <a:cubicBezTo>
                  <a:pt x="192087" y="166316"/>
                  <a:pt x="183683" y="149492"/>
                  <a:pt x="175278" y="139398"/>
                </a:cubicBezTo>
                <a:cubicBezTo>
                  <a:pt x="175278" y="139398"/>
                  <a:pt x="175278" y="139398"/>
                  <a:pt x="111405" y="60325"/>
                </a:cubicBezTo>
                <a:close/>
                <a:moveTo>
                  <a:pt x="30004" y="0"/>
                </a:moveTo>
                <a:cubicBezTo>
                  <a:pt x="40005" y="0"/>
                  <a:pt x="48339" y="5024"/>
                  <a:pt x="55007" y="15072"/>
                </a:cubicBezTo>
                <a:cubicBezTo>
                  <a:pt x="55007" y="15072"/>
                  <a:pt x="55007" y="15072"/>
                  <a:pt x="90011" y="58615"/>
                </a:cubicBezTo>
                <a:cubicBezTo>
                  <a:pt x="90011" y="58615"/>
                  <a:pt x="90011" y="58615"/>
                  <a:pt x="133350" y="115556"/>
                </a:cubicBezTo>
                <a:cubicBezTo>
                  <a:pt x="133350" y="115556"/>
                  <a:pt x="128349" y="115556"/>
                  <a:pt x="125016" y="115556"/>
                </a:cubicBezTo>
                <a:cubicBezTo>
                  <a:pt x="125016" y="115556"/>
                  <a:pt x="125016" y="115556"/>
                  <a:pt x="60008" y="115556"/>
                </a:cubicBezTo>
                <a:cubicBezTo>
                  <a:pt x="33337" y="115556"/>
                  <a:pt x="11668" y="130629"/>
                  <a:pt x="0" y="152400"/>
                </a:cubicBezTo>
                <a:cubicBezTo>
                  <a:pt x="0" y="152400"/>
                  <a:pt x="0" y="152400"/>
                  <a:pt x="0" y="73688"/>
                </a:cubicBezTo>
                <a:cubicBezTo>
                  <a:pt x="6667" y="70338"/>
                  <a:pt x="13335" y="66989"/>
                  <a:pt x="21669" y="65314"/>
                </a:cubicBezTo>
                <a:lnTo>
                  <a:pt x="5001" y="43543"/>
                </a:lnTo>
                <a:cubicBezTo>
                  <a:pt x="3334" y="40193"/>
                  <a:pt x="1667" y="33494"/>
                  <a:pt x="1667" y="28470"/>
                </a:cubicBezTo>
                <a:cubicBezTo>
                  <a:pt x="1667" y="11723"/>
                  <a:pt x="15002" y="0"/>
                  <a:pt x="30004"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US">
              <a:solidFill>
                <a:srgbClr val="FFFFFF"/>
              </a:solidFill>
            </a:endParaRPr>
          </a:p>
        </p:txBody>
      </p:sp>
      <p:sp>
        <p:nvSpPr>
          <p:cNvPr id="24" name="Freeform 5"/>
          <p:cNvSpPr>
            <a:spLocks noChangeAspect="1"/>
          </p:cNvSpPr>
          <p:nvPr userDrawn="1"/>
        </p:nvSpPr>
        <p:spPr bwMode="auto">
          <a:xfrm>
            <a:off x="454025" y="476251"/>
            <a:ext cx="343174" cy="566928"/>
          </a:xfrm>
          <a:custGeom>
            <a:avLst/>
            <a:gdLst>
              <a:gd name="T0" fmla="*/ 0 w 546"/>
              <a:gd name="T1" fmla="*/ 807 h 902"/>
              <a:gd name="T2" fmla="*/ 546 w 546"/>
              <a:gd name="T3" fmla="*/ 902 h 902"/>
              <a:gd name="T4" fmla="*/ 546 w 546"/>
              <a:gd name="T5" fmla="*/ 0 h 902"/>
              <a:gd name="T6" fmla="*/ 0 w 546"/>
              <a:gd name="T7" fmla="*/ 96 h 902"/>
              <a:gd name="T8" fmla="*/ 0 w 546"/>
              <a:gd name="T9" fmla="*/ 807 h 902"/>
            </a:gdLst>
            <a:ahLst/>
            <a:cxnLst>
              <a:cxn ang="0">
                <a:pos x="T0" y="T1"/>
              </a:cxn>
              <a:cxn ang="0">
                <a:pos x="T2" y="T3"/>
              </a:cxn>
              <a:cxn ang="0">
                <a:pos x="T4" y="T5"/>
              </a:cxn>
              <a:cxn ang="0">
                <a:pos x="T6" y="T7"/>
              </a:cxn>
              <a:cxn ang="0">
                <a:pos x="T8" y="T9"/>
              </a:cxn>
            </a:cxnLst>
            <a:rect l="0" t="0" r="r" b="b"/>
            <a:pathLst>
              <a:path w="546" h="902">
                <a:moveTo>
                  <a:pt x="0" y="807"/>
                </a:moveTo>
                <a:lnTo>
                  <a:pt x="546" y="902"/>
                </a:lnTo>
                <a:lnTo>
                  <a:pt x="546" y="0"/>
                </a:lnTo>
                <a:lnTo>
                  <a:pt x="0" y="96"/>
                </a:lnTo>
                <a:lnTo>
                  <a:pt x="0" y="807"/>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US">
              <a:solidFill>
                <a:srgbClr val="FFFFFF"/>
              </a:solidFill>
            </a:endParaRPr>
          </a:p>
        </p:txBody>
      </p:sp>
      <p:sp>
        <p:nvSpPr>
          <p:cNvPr id="25" name="Freeform 5"/>
          <p:cNvSpPr>
            <a:spLocks noChangeAspect="1"/>
          </p:cNvSpPr>
          <p:nvPr userDrawn="1"/>
        </p:nvSpPr>
        <p:spPr bwMode="auto">
          <a:xfrm flipH="1">
            <a:off x="4881590" y="2330386"/>
            <a:ext cx="1428046" cy="2359152"/>
          </a:xfrm>
          <a:custGeom>
            <a:avLst/>
            <a:gdLst>
              <a:gd name="T0" fmla="*/ 0 w 546"/>
              <a:gd name="T1" fmla="*/ 807 h 902"/>
              <a:gd name="T2" fmla="*/ 546 w 546"/>
              <a:gd name="T3" fmla="*/ 902 h 902"/>
              <a:gd name="T4" fmla="*/ 546 w 546"/>
              <a:gd name="T5" fmla="*/ 0 h 902"/>
              <a:gd name="T6" fmla="*/ 0 w 546"/>
              <a:gd name="T7" fmla="*/ 96 h 902"/>
              <a:gd name="T8" fmla="*/ 0 w 546"/>
              <a:gd name="T9" fmla="*/ 807 h 902"/>
            </a:gdLst>
            <a:ahLst/>
            <a:cxnLst>
              <a:cxn ang="0">
                <a:pos x="T0" y="T1"/>
              </a:cxn>
              <a:cxn ang="0">
                <a:pos x="T2" y="T3"/>
              </a:cxn>
              <a:cxn ang="0">
                <a:pos x="T4" y="T5"/>
              </a:cxn>
              <a:cxn ang="0">
                <a:pos x="T6" y="T7"/>
              </a:cxn>
              <a:cxn ang="0">
                <a:pos x="T8" y="T9"/>
              </a:cxn>
            </a:cxnLst>
            <a:rect l="0" t="0" r="r" b="b"/>
            <a:pathLst>
              <a:path w="546" h="902">
                <a:moveTo>
                  <a:pt x="0" y="807"/>
                </a:moveTo>
                <a:lnTo>
                  <a:pt x="546" y="902"/>
                </a:lnTo>
                <a:lnTo>
                  <a:pt x="546" y="0"/>
                </a:lnTo>
                <a:lnTo>
                  <a:pt x="0" y="96"/>
                </a:lnTo>
                <a:lnTo>
                  <a:pt x="0" y="807"/>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US">
              <a:solidFill>
                <a:srgbClr val="FFFFFF"/>
              </a:solidFill>
            </a:endParaRPr>
          </a:p>
        </p:txBody>
      </p:sp>
      <p:sp>
        <p:nvSpPr>
          <p:cNvPr id="28" name="Rectangle 27"/>
          <p:cNvSpPr/>
          <p:nvPr userDrawn="1"/>
        </p:nvSpPr>
        <p:spPr bwMode="auto">
          <a:xfrm>
            <a:off x="0" y="0"/>
            <a:ext cx="12436475" cy="699516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0" name="Text Placeholder 4"/>
          <p:cNvSpPr>
            <a:spLocks noGrp="1"/>
          </p:cNvSpPr>
          <p:nvPr>
            <p:ph type="body" sz="quarter" idx="13" hasCustomPrompt="1"/>
          </p:nvPr>
        </p:nvSpPr>
        <p:spPr bwMode="white">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a:t>Speaker Name</a:t>
            </a:r>
          </a:p>
        </p:txBody>
      </p:sp>
      <p:sp>
        <p:nvSpPr>
          <p:cNvPr id="31" name="Title 2"/>
          <p:cNvSpPr>
            <a:spLocks noGrp="1"/>
          </p:cNvSpPr>
          <p:nvPr>
            <p:ph type="title"/>
          </p:nvPr>
        </p:nvSpPr>
        <p:spPr bwMode="white">
          <a:xfrm>
            <a:off x="274639" y="1224754"/>
            <a:ext cx="10058399" cy="2719709"/>
          </a:xfrm>
        </p:spPr>
        <p:txBody>
          <a:bodyPr/>
          <a:lstStyle>
            <a:lvl1pPr>
              <a:defRPr>
                <a:gradFill>
                  <a:gsLst>
                    <a:gs pos="8850">
                      <a:schemeClr val="tx1"/>
                    </a:gs>
                    <a:gs pos="49000">
                      <a:schemeClr val="tx1"/>
                    </a:gs>
                  </a:gsLst>
                  <a:lin ang="5400000" scaled="0"/>
                </a:gradFill>
              </a:defRPr>
            </a:lvl1pPr>
          </a:lstStyle>
          <a:p>
            <a:r>
              <a:rPr lang="en-US"/>
              <a:t>Click to edit Master title style</a:t>
            </a:r>
          </a:p>
        </p:txBody>
      </p:sp>
      <p:pic>
        <p:nvPicPr>
          <p:cNvPr id="33" name="Picture 32"/>
          <p:cNvPicPr>
            <a:picLocks noChangeAspect="1"/>
          </p:cNvPicPr>
          <p:nvPr userDrawn="1"/>
        </p:nvPicPr>
        <p:blipFill>
          <a:blip r:embed="rId4" cstate="email">
            <a:lum bright="100000"/>
            <a:extLst>
              <a:ext uri="{28A0092B-C50C-407E-A947-70E740481C1C}">
                <a14:useLocalDpi xmlns:a14="http://schemas.microsoft.com/office/drawing/2010/main"/>
              </a:ext>
            </a:extLst>
          </a:blip>
          <a:stretch>
            <a:fillRect/>
          </a:stretch>
        </p:blipFill>
        <p:spPr bwMode="white">
          <a:xfrm>
            <a:off x="11064504" y="6180433"/>
            <a:ext cx="911810" cy="329184"/>
          </a:xfrm>
          <a:prstGeom prst="rect">
            <a:avLst/>
          </a:prstGeom>
        </p:spPr>
      </p:pic>
      <p:pic>
        <p:nvPicPr>
          <p:cNvPr id="26" name="Picture 25"/>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bwMode="white">
          <a:xfrm>
            <a:off x="454026" y="6248634"/>
            <a:ext cx="1130200" cy="331497"/>
          </a:xfrm>
          <a:prstGeom prst="rect">
            <a:avLst/>
          </a:prstGeom>
        </p:spPr>
      </p:pic>
    </p:spTree>
    <p:extLst>
      <p:ext uri="{BB962C8B-B14F-4D97-AF65-F5344CB8AC3E}">
        <p14:creationId xmlns:p14="http://schemas.microsoft.com/office/powerpoint/2010/main" val="97552528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par>
                                <p:cTn id="8" presetID="10" presetClass="entr" presetSubtype="0" fill="hold" grpId="4" nodeType="withEffect">
                                  <p:stCondLst>
                                    <p:cond delay="1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250"/>
                                        <p:tgtEl>
                                          <p:spTgt spid="24"/>
                                        </p:tgtEl>
                                      </p:cBhvr>
                                    </p:animEffect>
                                  </p:childTnLst>
                                </p:cTn>
                              </p:par>
                              <p:par>
                                <p:cTn id="11" presetID="1" presetClass="exit" presetSubtype="0" fill="hold" grpId="0" nodeType="withEffect">
                                  <p:stCondLst>
                                    <p:cond delay="390"/>
                                  </p:stCondLst>
                                  <p:childTnLst>
                                    <p:set>
                                      <p:cBhvr>
                                        <p:cTn id="12" dur="1" fill="hold">
                                          <p:stCondLst>
                                            <p:cond delay="0"/>
                                          </p:stCondLst>
                                        </p:cTn>
                                        <p:tgtEl>
                                          <p:spTgt spid="11"/>
                                        </p:tgtEl>
                                        <p:attrNameLst>
                                          <p:attrName>style.visibility</p:attrName>
                                        </p:attrNameLst>
                                      </p:cBhvr>
                                      <p:to>
                                        <p:strVal val="hidden"/>
                                      </p:to>
                                    </p:set>
                                  </p:childTnLst>
                                </p:cTn>
                              </p:par>
                              <p:par>
                                <p:cTn id="13" presetID="6" presetClass="emph" presetSubtype="0" accel="100000" fill="hold" grpId="0" nodeType="withEffect">
                                  <p:stCondLst>
                                    <p:cond delay="390"/>
                                  </p:stCondLst>
                                  <p:childTnLst>
                                    <p:animScale>
                                      <p:cBhvr>
                                        <p:cTn id="14" dur="100" fill="hold"/>
                                        <p:tgtEl>
                                          <p:spTgt spid="17"/>
                                        </p:tgtEl>
                                      </p:cBhvr>
                                      <p:by x="0" y="100000"/>
                                    </p:animScale>
                                  </p:childTnLst>
                                </p:cTn>
                              </p:par>
                              <p:par>
                                <p:cTn id="15" presetID="35" presetClass="path" presetSubtype="0" accel="100000" fill="hold" grpId="1" nodeType="withEffect">
                                  <p:stCondLst>
                                    <p:cond delay="390"/>
                                  </p:stCondLst>
                                  <p:childTnLst>
                                    <p:animMotion origin="layout" path="M 2.93337E-6 2.75533E-6 L -0.04238 -0.00159 " pathEditMode="relative" rAng="0" ptsTypes="AA">
                                      <p:cBhvr>
                                        <p:cTn id="16" dur="100" fill="hold"/>
                                        <p:tgtEl>
                                          <p:spTgt spid="17"/>
                                        </p:tgtEl>
                                        <p:attrNameLst>
                                          <p:attrName>ppt_x</p:attrName>
                                          <p:attrName>ppt_y</p:attrName>
                                        </p:attrNameLst>
                                      </p:cBhvr>
                                      <p:rCtr x="-2068" y="0"/>
                                    </p:animMotion>
                                  </p:childTnLst>
                                </p:cTn>
                              </p:par>
                              <p:par>
                                <p:cTn id="17" presetID="42" presetClass="path" presetSubtype="0" accel="17333" decel="82667" fill="hold" grpId="0" nodeType="withEffect">
                                  <p:stCondLst>
                                    <p:cond delay="450"/>
                                  </p:stCondLst>
                                  <p:childTnLst>
                                    <p:animMotion origin="layout" path="M -3.59203E-6 1.57512E-6 L 0.4492 0.39355 " pathEditMode="relative" rAng="0" ptsTypes="AA">
                                      <p:cBhvr>
                                        <p:cTn id="18" dur="500" fill="hold"/>
                                        <p:tgtEl>
                                          <p:spTgt spid="24"/>
                                        </p:tgtEl>
                                        <p:attrNameLst>
                                          <p:attrName>ppt_x</p:attrName>
                                          <p:attrName>ppt_y</p:attrName>
                                        </p:attrNameLst>
                                      </p:cBhvr>
                                      <p:rCtr x="22453" y="19678"/>
                                    </p:animMotion>
                                  </p:childTnLst>
                                </p:cTn>
                              </p:par>
                              <p:par>
                                <p:cTn id="19" presetID="6" presetClass="emph" presetSubtype="0" accel="17333" decel="82667" fill="hold" grpId="1" nodeType="withEffect">
                                  <p:stCondLst>
                                    <p:cond delay="450"/>
                                  </p:stCondLst>
                                  <p:childTnLst>
                                    <p:animScale>
                                      <p:cBhvr>
                                        <p:cTn id="20" dur="500" fill="hold"/>
                                        <p:tgtEl>
                                          <p:spTgt spid="24"/>
                                        </p:tgtEl>
                                      </p:cBhvr>
                                      <p:by x="416130" y="416130"/>
                                    </p:animScale>
                                  </p:childTnLst>
                                </p:cTn>
                              </p:par>
                              <p:par>
                                <p:cTn id="21" presetID="1" presetClass="exit" presetSubtype="0" fill="hold" grpId="3" nodeType="withEffect">
                                  <p:stCondLst>
                                    <p:cond delay="990"/>
                                  </p:stCondLst>
                                  <p:childTnLst>
                                    <p:set>
                                      <p:cBhvr>
                                        <p:cTn id="22" dur="1" fill="hold">
                                          <p:stCondLst>
                                            <p:cond delay="0"/>
                                          </p:stCondLst>
                                        </p:cTn>
                                        <p:tgtEl>
                                          <p:spTgt spid="24"/>
                                        </p:tgtEl>
                                        <p:attrNameLst>
                                          <p:attrName>style.visibility</p:attrName>
                                        </p:attrNameLst>
                                      </p:cBhvr>
                                      <p:to>
                                        <p:strVal val="hidden"/>
                                      </p:to>
                                    </p:set>
                                  </p:childTnLst>
                                </p:cTn>
                              </p:par>
                              <p:par>
                                <p:cTn id="23" presetID="6" presetClass="emph" presetSubtype="0" accel="100000" fill="hold" grpId="2" nodeType="withEffect">
                                  <p:stCondLst>
                                    <p:cond delay="800"/>
                                  </p:stCondLst>
                                  <p:childTnLst>
                                    <p:animScale>
                                      <p:cBhvr>
                                        <p:cTn id="24" dur="250" fill="hold"/>
                                        <p:tgtEl>
                                          <p:spTgt spid="24"/>
                                        </p:tgtEl>
                                      </p:cBhvr>
                                      <p:by x="0" y="100000"/>
                                    </p:animScale>
                                  </p:childTnLst>
                                </p:cTn>
                              </p:par>
                              <p:par>
                                <p:cTn id="25" presetID="1" presetClass="entr" presetSubtype="0" fill="hold" grpId="0" nodeType="withEffect">
                                  <p:stCondLst>
                                    <p:cond delay="1000"/>
                                  </p:stCondLst>
                                  <p:childTnLst>
                                    <p:set>
                                      <p:cBhvr>
                                        <p:cTn id="26" dur="1" fill="hold">
                                          <p:stCondLst>
                                            <p:cond delay="0"/>
                                          </p:stCondLst>
                                        </p:cTn>
                                        <p:tgtEl>
                                          <p:spTgt spid="25"/>
                                        </p:tgtEl>
                                        <p:attrNameLst>
                                          <p:attrName>style.visibility</p:attrName>
                                        </p:attrNameLst>
                                      </p:cBhvr>
                                      <p:to>
                                        <p:strVal val="visible"/>
                                      </p:to>
                                    </p:set>
                                  </p:childTnLst>
                                </p:cTn>
                              </p:par>
                              <p:par>
                                <p:cTn id="27" presetID="6" presetClass="emph" presetSubtype="0" accel="100000" autoRev="1" fill="hold" grpId="1" nodeType="withEffect">
                                  <p:stCondLst>
                                    <p:cond delay="750"/>
                                  </p:stCondLst>
                                  <p:childTnLst>
                                    <p:animScale>
                                      <p:cBhvr>
                                        <p:cTn id="28" dur="250" fill="hold"/>
                                        <p:tgtEl>
                                          <p:spTgt spid="25"/>
                                        </p:tgtEl>
                                      </p:cBhvr>
                                      <p:by x="0" y="100000"/>
                                    </p:animScale>
                                  </p:childTnLst>
                                </p:cTn>
                              </p:par>
                              <p:par>
                                <p:cTn id="29" presetID="35" presetClass="path" presetSubtype="0" decel="100000" fill="hold" grpId="2" nodeType="withEffect">
                                  <p:stCondLst>
                                    <p:cond delay="1000"/>
                                  </p:stCondLst>
                                  <p:childTnLst>
                                    <p:animMotion origin="layout" path="M 0.05783 4.29414E-6 L -1.70539E-6 4.29414E-6 " pathEditMode="relative" rAng="0" ptsTypes="AA">
                                      <p:cBhvr>
                                        <p:cTn id="30" dur="250" fill="hold"/>
                                        <p:tgtEl>
                                          <p:spTgt spid="25"/>
                                        </p:tgtEl>
                                        <p:attrNameLst>
                                          <p:attrName>ppt_x</p:attrName>
                                          <p:attrName>ppt_y</p:attrName>
                                        </p:attrNameLst>
                                      </p:cBhvr>
                                      <p:rCtr x="-2898" y="0"/>
                                    </p:animMotion>
                                  </p:childTnLst>
                                </p:cTn>
                              </p:par>
                              <p:par>
                                <p:cTn id="31" presetID="6" presetClass="emph" presetSubtype="0" decel="100000" fill="hold" grpId="3" nodeType="withEffect">
                                  <p:stCondLst>
                                    <p:cond delay="1000"/>
                                  </p:stCondLst>
                                  <p:childTnLst>
                                    <p:animScale>
                                      <p:cBhvr>
                                        <p:cTn id="32" dur="500" fill="hold"/>
                                        <p:tgtEl>
                                          <p:spTgt spid="25"/>
                                        </p:tgtEl>
                                      </p:cBhvr>
                                      <p:by x="2000000" y="2000000"/>
                                    </p:animScale>
                                  </p:childTnLst>
                                </p:cTn>
                              </p:par>
                              <p:par>
                                <p:cTn id="33" presetID="1" presetClass="emph" presetSubtype="2" decel="100000" fill="hold" nodeType="withEffect">
                                  <p:stCondLst>
                                    <p:cond delay="1000"/>
                                  </p:stCondLst>
                                  <p:childTnLst>
                                    <p:animClr clrSpc="rgb" dir="cw">
                                      <p:cBhvr>
                                        <p:cTn id="34" dur="500" fill="hold"/>
                                        <p:tgtEl>
                                          <p:spTgt spid="25"/>
                                        </p:tgtEl>
                                        <p:attrNameLst>
                                          <p:attrName>fillcolor</p:attrName>
                                        </p:attrNameLst>
                                      </p:cBhvr>
                                      <p:to>
                                        <a:schemeClr val="accent1"/>
                                      </p:to>
                                    </p:animClr>
                                    <p:set>
                                      <p:cBhvr>
                                        <p:cTn id="35" dur="500" fill="hold"/>
                                        <p:tgtEl>
                                          <p:spTgt spid="25"/>
                                        </p:tgtEl>
                                        <p:attrNameLst>
                                          <p:attrName>fill.type</p:attrName>
                                        </p:attrNameLst>
                                      </p:cBhvr>
                                      <p:to>
                                        <p:strVal val="solid"/>
                                      </p:to>
                                    </p:set>
                                    <p:set>
                                      <p:cBhvr>
                                        <p:cTn id="36" dur="500" fill="hold"/>
                                        <p:tgtEl>
                                          <p:spTgt spid="25"/>
                                        </p:tgtEl>
                                        <p:attrNameLst>
                                          <p:attrName>fill.on</p:attrName>
                                        </p:attrNameLst>
                                      </p:cBhvr>
                                      <p:to>
                                        <p:strVal val="true"/>
                                      </p:to>
                                    </p:set>
                                  </p:childTnLst>
                                </p:cTn>
                              </p:par>
                              <p:par>
                                <p:cTn id="37" presetID="1" presetClass="entr" presetSubtype="0" fill="hold" grpId="0" nodeType="withEffect">
                                  <p:stCondLst>
                                    <p:cond delay="1500"/>
                                  </p:stCondLst>
                                  <p:childTnLst>
                                    <p:set>
                                      <p:cBhvr>
                                        <p:cTn id="38" dur="1" fill="hold">
                                          <p:stCondLst>
                                            <p:cond delay="0"/>
                                          </p:stCondLst>
                                        </p:cTn>
                                        <p:tgtEl>
                                          <p:spTgt spid="28"/>
                                        </p:tgtEl>
                                        <p:attrNameLst>
                                          <p:attrName>style.visibility</p:attrName>
                                        </p:attrNameLst>
                                      </p:cBhvr>
                                      <p:to>
                                        <p:strVal val="visible"/>
                                      </p:to>
                                    </p:set>
                                  </p:childTnLst>
                                </p:cTn>
                              </p:par>
                              <p:par>
                                <p:cTn id="39" presetID="10" presetClass="entr" presetSubtype="0" fill="hold" grpId="0" nodeType="withEffect">
                                  <p:stCondLst>
                                    <p:cond delay="175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950"/>
                                        <p:tgtEl>
                                          <p:spTgt spid="31"/>
                                        </p:tgtEl>
                                      </p:cBhvr>
                                    </p:animEffect>
                                  </p:childTnLst>
                                </p:cTn>
                              </p:par>
                              <p:par>
                                <p:cTn id="42" presetID="63" presetClass="path" presetSubtype="0" decel="100000" fill="hold" grpId="1" nodeType="withEffect">
                                  <p:stCondLst>
                                    <p:cond delay="1750"/>
                                  </p:stCondLst>
                                  <p:childTnLst>
                                    <p:animMotion origin="layout" path="M -0.01455 3.85837E-6 L -4.34261E-6 3.85837E-6 " pathEditMode="relative" rAng="0" ptsTypes="AA">
                                      <p:cBhvr>
                                        <p:cTn id="43" dur="950" fill="hold"/>
                                        <p:tgtEl>
                                          <p:spTgt spid="31"/>
                                        </p:tgtEl>
                                        <p:attrNameLst>
                                          <p:attrName>ppt_x</p:attrName>
                                          <p:attrName>ppt_y</p:attrName>
                                        </p:attrNameLst>
                                      </p:cBhvr>
                                      <p:rCtr x="728" y="0"/>
                                    </p:animMotion>
                                  </p:childTnLst>
                                </p:cTn>
                              </p:par>
                              <p:par>
                                <p:cTn id="44" presetID="10" presetClass="entr" presetSubtype="0" fill="hold" grpId="0" nodeType="withEffect">
                                  <p:stCondLst>
                                    <p:cond delay="190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950"/>
                                        <p:tgtEl>
                                          <p:spTgt spid="30"/>
                                        </p:tgtEl>
                                      </p:cBhvr>
                                    </p:animEffect>
                                  </p:childTnLst>
                                </p:cTn>
                              </p:par>
                              <p:par>
                                <p:cTn id="47" presetID="63" presetClass="path" presetSubtype="0" decel="100000" fill="hold" grpId="1" nodeType="withEffect">
                                  <p:stCondLst>
                                    <p:cond delay="1900"/>
                                  </p:stCondLst>
                                  <p:childTnLst>
                                    <p:animMotion origin="layout" path="M -0.01455 3.76759E-6 L -4.34261E-6 3.76759E-6 " pathEditMode="relative" rAng="0" ptsTypes="AA">
                                      <p:cBhvr>
                                        <p:cTn id="48" dur="950" fill="hold"/>
                                        <p:tgtEl>
                                          <p:spTgt spid="30"/>
                                        </p:tgtEl>
                                        <p:attrNameLst>
                                          <p:attrName>ppt_x</p:attrName>
                                          <p:attrName>ppt_y</p:attrName>
                                        </p:attrNameLst>
                                      </p:cBhvr>
                                      <p:rCtr x="728" y="0"/>
                                    </p:animMotion>
                                  </p:childTnLst>
                                </p:cTn>
                              </p:par>
                              <p:par>
                                <p:cTn id="49" presetID="10" presetClass="entr" presetSubtype="0" fill="hold" nodeType="withEffect">
                                  <p:stCondLst>
                                    <p:cond delay="205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950"/>
                                        <p:tgtEl>
                                          <p:spTgt spid="33"/>
                                        </p:tgtEl>
                                      </p:cBhvr>
                                    </p:animEffect>
                                  </p:childTnLst>
                                </p:cTn>
                              </p:par>
                              <p:par>
                                <p:cTn id="52" presetID="63" presetClass="path" presetSubtype="0" decel="100000" fill="hold" nodeType="withEffect">
                                  <p:stCondLst>
                                    <p:cond delay="2050"/>
                                  </p:stCondLst>
                                  <p:childTnLst>
                                    <p:animMotion origin="layout" path="M -0.01455 3.76759E-6 L -4.34261E-6 3.76759E-6 " pathEditMode="relative" rAng="0" ptsTypes="AA">
                                      <p:cBhvr>
                                        <p:cTn id="53" dur="950" spd="-100000" fill="hold"/>
                                        <p:tgtEl>
                                          <p:spTgt spid="33"/>
                                        </p:tgtEl>
                                        <p:attrNameLst>
                                          <p:attrName>ppt_x</p:attrName>
                                          <p:attrName>ppt_y</p:attrName>
                                        </p:attrNameLst>
                                      </p:cBhvr>
                                      <p:rCtr x="728" y="0"/>
                                    </p:animMotion>
                                  </p:childTnLst>
                                </p:cTn>
                              </p:par>
                              <p:par>
                                <p:cTn id="54" presetID="10" presetClass="exit" presetSubtype="0" fill="hold" nodeType="withEffect">
                                  <p:stCondLst>
                                    <p:cond delay="0"/>
                                  </p:stCondLst>
                                  <p:childTnLst>
                                    <p:animEffect transition="out" filter="fade">
                                      <p:cBhvr>
                                        <p:cTn id="55" dur="500"/>
                                        <p:tgtEl>
                                          <p:spTgt spid="3"/>
                                        </p:tgtEl>
                                      </p:cBhvr>
                                    </p:animEffect>
                                    <p:set>
                                      <p:cBhvr>
                                        <p:cTn id="56"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1" grpId="0" animBg="1"/>
      <p:bldP spid="17" grpId="0" animBg="1"/>
      <p:bldP spid="17" grpId="1" animBg="1"/>
      <p:bldP spid="24" grpId="0" animBg="1"/>
      <p:bldP spid="24" grpId="1" animBg="1"/>
      <p:bldP spid="24" grpId="2" animBg="1"/>
      <p:bldP spid="24" grpId="3" animBg="1"/>
      <p:bldP spid="24" grpId="4" animBg="1"/>
      <p:bldP spid="25" grpId="0" animBg="1"/>
      <p:bldP spid="25" grpId="1" animBg="1"/>
      <p:bldP spid="25" grpId="2" animBg="1"/>
      <p:bldP spid="25" grpId="3" animBg="1"/>
      <p:bldP spid="28" grpId="0" animBg="1"/>
      <p:bldP spid="30" grpId="0">
        <p:tmplLst>
          <p:tmpl>
            <p:tnLst>
              <p:par>
                <p:cTn presetID="10" presetClass="entr" presetSubtype="0" fill="hold" nodeType="withEffect">
                  <p:stCondLst>
                    <p:cond delay="1900"/>
                  </p:stCondLst>
                  <p:childTnLst>
                    <p:set>
                      <p:cBhvr>
                        <p:cTn dur="1" fill="hold">
                          <p:stCondLst>
                            <p:cond delay="0"/>
                          </p:stCondLst>
                        </p:cTn>
                        <p:tgtEl>
                          <p:spTgt spid="30"/>
                        </p:tgtEl>
                        <p:attrNameLst>
                          <p:attrName>style.visibility</p:attrName>
                        </p:attrNameLst>
                      </p:cBhvr>
                      <p:to>
                        <p:strVal val="visible"/>
                      </p:to>
                    </p:set>
                    <p:animEffect transition="in" filter="fade">
                      <p:cBhvr>
                        <p:cTn dur="950"/>
                        <p:tgtEl>
                          <p:spTgt spid="30"/>
                        </p:tgtEl>
                      </p:cBhvr>
                    </p:animEffect>
                  </p:childTnLst>
                </p:cTn>
              </p:par>
            </p:tnLst>
          </p:tmpl>
        </p:tmplLst>
      </p:bldP>
      <p:bldP spid="30" grpId="1">
        <p:tmplLst>
          <p:tmpl>
            <p:tnLst>
              <p:par>
                <p:cTn presetID="63" presetClass="path" presetSubtype="0" decel="100000" fill="hold" nodeType="withEffect">
                  <p:stCondLst>
                    <p:cond delay="1900"/>
                  </p:stCondLst>
                  <p:childTnLst>
                    <p:animMotion origin="layout" path="M -0.01455 3.76759E-6 L -4.34261E-6 3.76759E-6 " pathEditMode="relative" rAng="0" ptsTypes="AA">
                      <p:cBhvr>
                        <p:cTn dur="950" fill="hold"/>
                        <p:tgtEl>
                          <p:spTgt spid="30"/>
                        </p:tgtEl>
                        <p:attrNameLst>
                          <p:attrName>ppt_x</p:attrName>
                          <p:attrName>ppt_y</p:attrName>
                        </p:attrNameLst>
                      </p:cBhvr>
                      <p:rCtr x="728" y="0"/>
                    </p:animMotion>
                  </p:childTnLst>
                </p:cTn>
              </p:par>
            </p:tnLst>
          </p:tmpl>
        </p:tmplLst>
      </p:bldP>
      <p:bldP spid="31" grpId="0"/>
      <p:bldP spid="31" grpId="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1 - UN-ANIMATED">
    <p:spTree>
      <p:nvGrpSpPr>
        <p:cNvPr id="1" name=""/>
        <p:cNvGrpSpPr/>
        <p:nvPr/>
      </p:nvGrpSpPr>
      <p:grpSpPr>
        <a:xfrm>
          <a:off x="0" y="0"/>
          <a:ext cx="0" cy="0"/>
          <a:chOff x="0" y="0"/>
          <a:chExt cx="0" cy="0"/>
        </a:xfrm>
      </p:grpSpPr>
      <p:sp>
        <p:nvSpPr>
          <p:cNvPr id="27" name="Text Placeholder 4"/>
          <p:cNvSpPr>
            <a:spLocks noGrp="1"/>
          </p:cNvSpPr>
          <p:nvPr>
            <p:ph type="body" sz="quarter" idx="13" hasCustomPrompt="1"/>
          </p:nvPr>
        </p:nvSpPr>
        <p:spPr bwMode="white">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a:t>Speaker Name</a:t>
            </a:r>
          </a:p>
        </p:txBody>
      </p:sp>
      <p:sp>
        <p:nvSpPr>
          <p:cNvPr id="3" name="Title 2"/>
          <p:cNvSpPr>
            <a:spLocks noGrp="1"/>
          </p:cNvSpPr>
          <p:nvPr>
            <p:ph type="title"/>
          </p:nvPr>
        </p:nvSpPr>
        <p:spPr bwMode="white">
          <a:xfrm>
            <a:off x="274639" y="1224754"/>
            <a:ext cx="10058399" cy="2719709"/>
          </a:xfrm>
        </p:spPr>
        <p:txBody>
          <a:bodyPr/>
          <a:lstStyle>
            <a:lvl1pPr>
              <a:defRPr>
                <a:gradFill>
                  <a:gsLst>
                    <a:gs pos="5310">
                      <a:srgbClr val="FFFFFF"/>
                    </a:gs>
                    <a:gs pos="100000">
                      <a:srgbClr val="FFFFFF"/>
                    </a:gs>
                  </a:gsLst>
                  <a:lin ang="5400000" scaled="0"/>
                </a:gradFill>
              </a:defRPr>
            </a:lvl1pPr>
          </a:lstStyle>
          <a:p>
            <a:r>
              <a:rPr lang="en-US"/>
              <a:t>Click to edit Master title style</a:t>
            </a:r>
          </a:p>
        </p:txBody>
      </p:sp>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gray">
          <a:xfrm>
            <a:off x="454026" y="6248634"/>
            <a:ext cx="1130200" cy="331497"/>
          </a:xfrm>
          <a:prstGeom prst="rect">
            <a:avLst/>
          </a:prstGeom>
        </p:spPr>
      </p:pic>
      <p:pic>
        <p:nvPicPr>
          <p:cNvPr id="7" name="Picture 6"/>
          <p:cNvPicPr>
            <a:picLocks noChangeAspect="1"/>
          </p:cNvPicPr>
          <p:nvPr userDrawn="1"/>
        </p:nvPicPr>
        <p:blipFill>
          <a:blip r:embed="rId3" cstate="email">
            <a:lum bright="100000"/>
            <a:extLst>
              <a:ext uri="{28A0092B-C50C-407E-A947-70E740481C1C}">
                <a14:useLocalDpi xmlns:a14="http://schemas.microsoft.com/office/drawing/2010/main"/>
              </a:ext>
            </a:extLst>
          </a:blip>
          <a:stretch>
            <a:fillRect/>
          </a:stretch>
        </p:blipFill>
        <p:spPr>
          <a:xfrm>
            <a:off x="11064504" y="6180433"/>
            <a:ext cx="911810" cy="329184"/>
          </a:xfrm>
          <a:prstGeom prst="rect">
            <a:avLst/>
          </a:prstGeom>
        </p:spPr>
      </p:pic>
    </p:spTree>
    <p:extLst>
      <p:ext uri="{BB962C8B-B14F-4D97-AF65-F5344CB8AC3E}">
        <p14:creationId xmlns:p14="http://schemas.microsoft.com/office/powerpoint/2010/main" val="208559611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203">
          <p15:clr>
            <a:srgbClr val="FBAE40"/>
          </p15:clr>
        </p15:guide>
        <p15:guide id="2" pos="391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pic>
        <p:nvPicPr>
          <p:cNvPr id="7" name="Picture 6" descr="A picture containing outdoor, sky, black&#10;&#10;Description automatically generated">
            <a:extLst>
              <a:ext uri="{FF2B5EF4-FFF2-40B4-BE49-F238E27FC236}">
                <a16:creationId xmlns:a16="http://schemas.microsoft.com/office/drawing/2014/main" id="{E6E16A5B-7764-47B1-911F-F11BD3390B97}"/>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1426" t="22681" r="1426" b="22681"/>
          <a:stretch/>
        </p:blipFill>
        <p:spPr>
          <a:xfrm>
            <a:off x="-1" y="0"/>
            <a:ext cx="12436475" cy="6994526"/>
          </a:xfrm>
          <a:prstGeom prst="rect">
            <a:avLst/>
          </a:prstGeom>
        </p:spPr>
      </p:pic>
      <p:sp>
        <p:nvSpPr>
          <p:cNvPr id="4" name="Rectangle 3">
            <a:extLst>
              <a:ext uri="{FF2B5EF4-FFF2-40B4-BE49-F238E27FC236}">
                <a16:creationId xmlns:a16="http://schemas.microsoft.com/office/drawing/2014/main" id="{78EC1A4D-DF97-488B-ADB9-CDB5F467A32B}"/>
              </a:ext>
            </a:extLst>
          </p:cNvPr>
          <p:cNvSpPr/>
          <p:nvPr userDrawn="1"/>
        </p:nvSpPr>
        <p:spPr bwMode="auto">
          <a:xfrm>
            <a:off x="0" y="-1"/>
            <a:ext cx="12436474" cy="6994525"/>
          </a:xfrm>
          <a:prstGeom prst="rect">
            <a:avLst/>
          </a:prstGeom>
          <a:solidFill>
            <a:srgbClr val="000106">
              <a:alpha val="6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pic>
        <p:nvPicPr>
          <p:cNvPr id="8" name="Picture 7">
            <a:extLst>
              <a:ext uri="{FF2B5EF4-FFF2-40B4-BE49-F238E27FC236}">
                <a16:creationId xmlns:a16="http://schemas.microsoft.com/office/drawing/2014/main" id="{0B65BB3B-FACE-46D9-9288-C9FBC2AB33C1}"/>
              </a:ext>
            </a:extLst>
          </p:cNvPr>
          <p:cNvPicPr>
            <a:picLocks noChangeAspect="1"/>
          </p:cNvPicPr>
          <p:nvPr userDrawn="1"/>
        </p:nvPicPr>
        <p:blipFill>
          <a:blip r:embed="rId4"/>
          <a:stretch>
            <a:fillRect/>
          </a:stretch>
        </p:blipFill>
        <p:spPr>
          <a:xfrm>
            <a:off x="69969" y="92140"/>
            <a:ext cx="459313" cy="457200"/>
          </a:xfrm>
          <a:prstGeom prst="rect">
            <a:avLst/>
          </a:prstGeom>
        </p:spPr>
      </p:pic>
    </p:spTree>
    <p:extLst>
      <p:ext uri="{BB962C8B-B14F-4D97-AF65-F5344CB8AC3E}">
        <p14:creationId xmlns:p14="http://schemas.microsoft.com/office/powerpoint/2010/main" val="19332011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white">
          <a:xfrm>
            <a:off x="274702" y="1211287"/>
            <a:ext cx="10058336" cy="27431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rgbClr val="FFFFFF"/>
                    </a:gs>
                    <a:gs pos="18000">
                      <a:srgbClr val="FFFFFF"/>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11977490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par>
                                <p:cTn id="7" presetID="6" presetClass="emph" presetSubtype="0" accel="100000" autoRev="1" fill="hold" grpId="1" nodeType="withEffect">
                                  <p:stCondLst>
                                    <p:cond delay="0"/>
                                  </p:stCondLst>
                                  <p:childTnLst>
                                    <p:animScale>
                                      <p:cBhvr>
                                        <p:cTn id="8" dur="500" fill="hold"/>
                                        <p:tgtEl>
                                          <p:spTgt spid="4"/>
                                        </p:tgtEl>
                                      </p:cBhvr>
                                      <p:by x="0" y="100000"/>
                                    </p:animScale>
                                  </p:childTnLst>
                                </p:cTn>
                              </p:par>
                              <p:par>
                                <p:cTn id="9" presetID="35" presetClass="path" presetSubtype="0" decel="100000" fill="hold" grpId="2" nodeType="withEffect">
                                  <p:stCondLst>
                                    <p:cond delay="500"/>
                                  </p:stCondLst>
                                  <p:childTnLst>
                                    <p:animMotion origin="layout" path="M -0.40311 8.21607E-7 L -4.34261E-6 8.21607E-7 " pathEditMode="relative" rAng="0" ptsTypes="AA">
                                      <p:cBhvr>
                                        <p:cTn id="10" dur="500" fill="hold"/>
                                        <p:tgtEl>
                                          <p:spTgt spid="4"/>
                                        </p:tgtEl>
                                        <p:attrNameLst>
                                          <p:attrName>ppt_x</p:attrName>
                                          <p:attrName>ppt_y</p:attrName>
                                        </p:attrNameLst>
                                      </p:cBhvr>
                                      <p:rCtr x="20156" y="0"/>
                                    </p:animMotion>
                                  </p:childTnLst>
                                </p:cTn>
                              </p:par>
                              <p:par>
                                <p:cTn id="11" presetID="10" presetClass="entr" presetSubtype="0" fill="hold" grpId="0" nodeType="with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950"/>
                                        <p:tgtEl>
                                          <p:spTgt spid="2"/>
                                        </p:tgtEl>
                                      </p:cBhvr>
                                    </p:animEffect>
                                  </p:childTnLst>
                                </p:cTn>
                              </p:par>
                              <p:par>
                                <p:cTn id="14" presetID="63" presetClass="path" presetSubtype="0" decel="100000" fill="hold" grpId="1" nodeType="withEffect">
                                  <p:stCondLst>
                                    <p:cond delay="750"/>
                                  </p:stCondLst>
                                  <p:childTnLst>
                                    <p:animMotion origin="layout" path="M -0.01455 3.85837E-6 L -4.34261E-6 3.85837E-6 " pathEditMode="relative" rAng="0" ptsTypes="AA">
                                      <p:cBhvr>
                                        <p:cTn id="15" dur="950" fill="hold"/>
                                        <p:tgtEl>
                                          <p:spTgt spid="2"/>
                                        </p:tgtEl>
                                        <p:attrNameLst>
                                          <p:attrName>ppt_x</p:attrName>
                                          <p:attrName>ppt_y</p:attrName>
                                        </p:attrNameLst>
                                      </p:cBhvr>
                                      <p:rCtr x="728" y="0"/>
                                    </p:animMotion>
                                  </p:childTnLst>
                                </p:cTn>
                              </p:par>
                              <p:par>
                                <p:cTn id="16" presetID="10" presetClass="entr" presetSubtype="0" fill="hold" grpId="0" nodeType="withEffect">
                                  <p:stCondLst>
                                    <p:cond delay="10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950"/>
                                        <p:tgtEl>
                                          <p:spTgt spid="5"/>
                                        </p:tgtEl>
                                      </p:cBhvr>
                                    </p:animEffect>
                                  </p:childTnLst>
                                </p:cTn>
                              </p:par>
                              <p:par>
                                <p:cTn id="19" presetID="63" presetClass="path" presetSubtype="0" decel="100000" fill="hold" grpId="1" nodeType="withEffect">
                                  <p:stCondLst>
                                    <p:cond delay="1000"/>
                                  </p:stCondLst>
                                  <p:childTnLst>
                                    <p:animMotion origin="layout" path="M -0.01455 3.76759E-6 L -4.34261E-6 3.76759E-6 " pathEditMode="relative" rAng="0" ptsTypes="AA">
                                      <p:cBhvr>
                                        <p:cTn id="20" dur="950" fill="hold"/>
                                        <p:tgtEl>
                                          <p:spTgt spid="5"/>
                                        </p:tgtEl>
                                        <p:attrNameLst>
                                          <p:attrName>ppt_x</p:attrName>
                                          <p:attrName>ppt_y</p:attrName>
                                        </p:attrNameLst>
                                      </p:cBhvr>
                                      <p:rCtr x="72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2" grpId="0"/>
      <p:bldP spid="2" grpId="1"/>
      <p:bldP spid="5" grpId="0">
        <p:tmplLst>
          <p:tmpl>
            <p:tnLst>
              <p:par>
                <p:cTn presetID="10" presetClass="entr" presetSubtype="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tmplLst>
          <p:tmpl>
            <p:tnLst>
              <p:par>
                <p:cTn presetID="63" presetClass="path" presetSubtype="0" decel="100000" fill="hold" nodeType="withEffect">
                  <p:stCondLst>
                    <p:cond delay="1000"/>
                  </p:stCondLst>
                  <p:childTnLst>
                    <p:animMotion origin="layout" path="M -0.01455 3.76759E-6 L -4.34261E-6 3.76759E-6 " pathEditMode="relative" rAng="0" ptsTypes="AA">
                      <p:cBhvr>
                        <p:cTn dur="950" fill="hold"/>
                        <p:tgtEl>
                          <p:spTgt spid="5"/>
                        </p:tgtEl>
                        <p:attrNameLst>
                          <p:attrName>ppt_x</p:attrName>
                          <p:attrName>ppt_y</p:attrName>
                        </p:attrNameLst>
                      </p:cBhvr>
                      <p:rCtr x="728" y="0"/>
                    </p:animMotion>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white">
          <a:xfrm>
            <a:off x="274702" y="1211287"/>
            <a:ext cx="10058336" cy="274317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rgbClr val="FFFFFF"/>
                    </a:gs>
                    <a:gs pos="18000">
                      <a:srgbClr val="FFFFFF"/>
                    </a:gs>
                  </a:gsLst>
                  <a:lin ang="5400000" scaled="0"/>
                </a:gradFill>
              </a:defRPr>
            </a:lvl1pPr>
          </a:lstStyle>
          <a:p>
            <a:r>
              <a:rPr lang="en-US"/>
              <a:t>Video title</a:t>
            </a:r>
          </a:p>
        </p:txBody>
      </p:sp>
    </p:spTree>
    <p:extLst>
      <p:ext uri="{BB962C8B-B14F-4D97-AF65-F5344CB8AC3E}">
        <p14:creationId xmlns:p14="http://schemas.microsoft.com/office/powerpoint/2010/main" val="8807877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par>
                                <p:cTn id="7" presetID="6" presetClass="emph" presetSubtype="0" accel="100000" autoRev="1" fill="hold" grpId="1" nodeType="withEffect">
                                  <p:stCondLst>
                                    <p:cond delay="0"/>
                                  </p:stCondLst>
                                  <p:childTnLst>
                                    <p:animScale>
                                      <p:cBhvr>
                                        <p:cTn id="8" dur="500" fill="hold"/>
                                        <p:tgtEl>
                                          <p:spTgt spid="4"/>
                                        </p:tgtEl>
                                      </p:cBhvr>
                                      <p:by x="0" y="100000"/>
                                    </p:animScale>
                                  </p:childTnLst>
                                </p:cTn>
                              </p:par>
                              <p:par>
                                <p:cTn id="9" presetID="35" presetClass="path" presetSubtype="0" decel="100000" fill="hold" grpId="2" nodeType="withEffect">
                                  <p:stCondLst>
                                    <p:cond delay="500"/>
                                  </p:stCondLst>
                                  <p:childTnLst>
                                    <p:animMotion origin="layout" path="M -0.40311 8.21607E-7 L -4.34261E-6 8.21607E-7 " pathEditMode="relative" rAng="0" ptsTypes="AA">
                                      <p:cBhvr>
                                        <p:cTn id="10" dur="500" fill="hold"/>
                                        <p:tgtEl>
                                          <p:spTgt spid="4"/>
                                        </p:tgtEl>
                                        <p:attrNameLst>
                                          <p:attrName>ppt_x</p:attrName>
                                          <p:attrName>ppt_y</p:attrName>
                                        </p:attrNameLst>
                                      </p:cBhvr>
                                      <p:rCtr x="20156" y="0"/>
                                    </p:animMotion>
                                  </p:childTnLst>
                                </p:cTn>
                              </p:par>
                              <p:par>
                                <p:cTn id="11" presetID="10" presetClass="entr" presetSubtype="0" fill="hold" grpId="0" nodeType="with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950"/>
                                        <p:tgtEl>
                                          <p:spTgt spid="2"/>
                                        </p:tgtEl>
                                      </p:cBhvr>
                                    </p:animEffect>
                                  </p:childTnLst>
                                </p:cTn>
                              </p:par>
                              <p:par>
                                <p:cTn id="14" presetID="63" presetClass="path" presetSubtype="0" decel="100000" fill="hold" grpId="1" nodeType="withEffect">
                                  <p:stCondLst>
                                    <p:cond delay="750"/>
                                  </p:stCondLst>
                                  <p:childTnLst>
                                    <p:animMotion origin="layout" path="M -0.01455 3.85837E-6 L -4.34261E-6 3.85837E-6 " pathEditMode="relative" rAng="0" ptsTypes="AA">
                                      <p:cBhvr>
                                        <p:cTn id="15" dur="950" fill="hold"/>
                                        <p:tgtEl>
                                          <p:spTgt spid="2"/>
                                        </p:tgtEl>
                                        <p:attrNameLst>
                                          <p:attrName>ppt_x</p:attrName>
                                          <p:attrName>ppt_y</p:attrName>
                                        </p:attrNameLst>
                                      </p:cBhvr>
                                      <p:rCtr x="72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2" grpId="0"/>
      <p:bldP spid="2" grpId="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Accent Colo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35911595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Accent Color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185796599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Accent Color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346348137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6172906"/>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86607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311845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96288194"/>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5857815"/>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8262046"/>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526806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45464"/>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8029145"/>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562435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dBG">
    <p:spTree>
      <p:nvGrpSpPr>
        <p:cNvPr id="1" name=""/>
        <p:cNvGrpSpPr/>
        <p:nvPr/>
      </p:nvGrpSpPr>
      <p:grpSpPr>
        <a:xfrm>
          <a:off x="0" y="0"/>
          <a:ext cx="0" cy="0"/>
          <a:chOff x="0" y="0"/>
          <a:chExt cx="0" cy="0"/>
        </a:xfrm>
      </p:grpSpPr>
      <p:pic>
        <p:nvPicPr>
          <p:cNvPr id="2" name="Picture 2" descr="http://lighttapeuk.files.wordpress.com/2010/12/onemayfairredbull.jp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2637" r="2637"/>
          <a:stretch/>
        </p:blipFill>
        <p:spPr bwMode="auto">
          <a:xfrm>
            <a:off x="-1" y="0"/>
            <a:ext cx="12436475" cy="699551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92" y="-388938"/>
            <a:ext cx="13249428" cy="8417680"/>
          </a:xfrm>
          <a:prstGeom prst="rect">
            <a:avLst/>
          </a:prstGeom>
        </p:spPr>
      </p:pic>
    </p:spTree>
    <p:extLst>
      <p:ext uri="{BB962C8B-B14F-4D97-AF65-F5344CB8AC3E}">
        <p14:creationId xmlns:p14="http://schemas.microsoft.com/office/powerpoint/2010/main" val="383401194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Accent Colo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43703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27956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Accent Color 3">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63230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Segoe UI" pitchFamily="34" charset="0"/>
                <a:cs typeface="Segoe UI" pitchFamily="34" charset="0"/>
              </a:defRPr>
            </a:lvl1pPr>
            <a:lvl2pPr marL="346553" indent="0">
              <a:buNone/>
              <a:defRPr>
                <a:gradFill>
                  <a:gsLst>
                    <a:gs pos="1250">
                      <a:srgbClr val="000000"/>
                    </a:gs>
                    <a:gs pos="100000">
                      <a:srgbClr val="000000"/>
                    </a:gs>
                  </a:gsLst>
                  <a:lin ang="5400000" scaled="0"/>
                </a:gradFill>
                <a:latin typeface="Segoe UI" pitchFamily="34" charset="0"/>
                <a:cs typeface="Segoe UI" pitchFamily="34" charset="0"/>
              </a:defRPr>
            </a:lvl2pPr>
            <a:lvl3pPr marL="584607" indent="0">
              <a:buNone/>
              <a:defRPr>
                <a:gradFill>
                  <a:gsLst>
                    <a:gs pos="1250">
                      <a:srgbClr val="000000"/>
                    </a:gs>
                    <a:gs pos="100000">
                      <a:srgbClr val="000000"/>
                    </a:gs>
                  </a:gsLst>
                  <a:lin ang="5400000" scaled="0"/>
                </a:gradFill>
                <a:latin typeface="Segoe UI" pitchFamily="34" charset="0"/>
                <a:cs typeface="Segoe UI" pitchFamily="34" charset="0"/>
              </a:defRPr>
            </a:lvl3pPr>
            <a:lvl4pPr marL="814563" indent="0">
              <a:buNone/>
              <a:defRPr>
                <a:gradFill>
                  <a:gsLst>
                    <a:gs pos="1250">
                      <a:srgbClr val="000000"/>
                    </a:gs>
                    <a:gs pos="100000">
                      <a:srgbClr val="000000"/>
                    </a:gs>
                  </a:gsLst>
                  <a:lin ang="5400000" scaled="0"/>
                </a:gradFill>
                <a:latin typeface="Segoe UI" pitchFamily="34" charset="0"/>
                <a:cs typeface="Segoe UI" pitchFamily="34" charset="0"/>
              </a:defRPr>
            </a:lvl4pPr>
            <a:lvl5pPr marL="1050997" indent="0">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5549685"/>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ck Notes slide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114627225"/>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theme" Target="../theme/theme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theme" Target="../theme/theme3.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83" r:id="rId1"/>
    <p:sldLayoutId id="2147484167" r:id="rId2"/>
    <p:sldLayoutId id="2147484163" r:id="rId3"/>
    <p:sldLayoutId id="2147484105" r:id="rId4"/>
    <p:sldLayoutId id="2147484182" r:id="rId5"/>
    <p:sldLayoutId id="2147484130" r:id="rId6"/>
    <p:sldLayoutId id="2147484087" r:id="rId7"/>
    <p:sldLayoutId id="2147484098" r:id="rId8"/>
    <p:sldLayoutId id="2147484086" r:id="rId9"/>
    <p:sldLayoutId id="2147484107" r:id="rId10"/>
    <p:sldLayoutId id="2147484099" r:id="rId11"/>
    <p:sldLayoutId id="2147484100" r:id="rId12"/>
    <p:sldLayoutId id="2147484089" r:id="rId13"/>
    <p:sldLayoutId id="2147484106" r:id="rId14"/>
    <p:sldLayoutId id="2147484092" r:id="rId15"/>
    <p:sldLayoutId id="2147484093" r:id="rId16"/>
    <p:sldLayoutId id="2147484127" r:id="rId17"/>
    <p:sldLayoutId id="2147484128" r:id="rId18"/>
    <p:sldLayoutId id="2147484129" r:id="rId19"/>
    <p:sldLayoutId id="2147484094" r:id="rId20"/>
    <p:sldLayoutId id="2147484096" r:id="rId21"/>
  </p:sldLayoutIdLst>
  <p:transition>
    <p:fade/>
  </p:transition>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73" userDrawn="1">
          <p15:clr>
            <a:srgbClr val="5ACBF0"/>
          </p15:clr>
        </p15:guide>
        <p15:guide id="2" pos="749" userDrawn="1">
          <p15:clr>
            <a:srgbClr val="A4A3A4"/>
          </p15:clr>
        </p15:guide>
        <p15:guide id="3" pos="1325" userDrawn="1">
          <p15:clr>
            <a:srgbClr val="A4A3A4"/>
          </p15:clr>
        </p15:guide>
        <p15:guide id="4" pos="1901" userDrawn="1">
          <p15:clr>
            <a:srgbClr val="A4A3A4"/>
          </p15:clr>
        </p15:guide>
        <p15:guide id="5" pos="2477" userDrawn="1">
          <p15:clr>
            <a:srgbClr val="A4A3A4"/>
          </p15:clr>
        </p15:guide>
        <p15:guide id="6" pos="3053" userDrawn="1">
          <p15:clr>
            <a:srgbClr val="A4A3A4"/>
          </p15:clr>
        </p15:guide>
        <p15:guide id="7" pos="3629" userDrawn="1">
          <p15:clr>
            <a:srgbClr val="A4A3A4"/>
          </p15:clr>
        </p15:guide>
        <p15:guide id="8" pos="4205" userDrawn="1">
          <p15:clr>
            <a:srgbClr val="A4A3A4"/>
          </p15:clr>
        </p15:guide>
        <p15:guide id="9" pos="4781" userDrawn="1">
          <p15:clr>
            <a:srgbClr val="A4A3A4"/>
          </p15:clr>
        </p15:guide>
        <p15:guide id="10" pos="5357" userDrawn="1">
          <p15:clr>
            <a:srgbClr val="A4A3A4"/>
          </p15:clr>
        </p15:guide>
        <p15:guide id="11" pos="5933" userDrawn="1">
          <p15:clr>
            <a:srgbClr val="A4A3A4"/>
          </p15:clr>
        </p15:guide>
        <p15:guide id="12" pos="6509" userDrawn="1">
          <p15:clr>
            <a:srgbClr val="A4A3A4"/>
          </p15:clr>
        </p15:guide>
        <p15:guide id="13" pos="7085" userDrawn="1">
          <p15:clr>
            <a:srgbClr val="A4A3A4"/>
          </p15:clr>
        </p15:guide>
        <p15:guide id="14" pos="7661" userDrawn="1">
          <p15:clr>
            <a:srgbClr val="5ACBF0"/>
          </p15:clr>
        </p15:guide>
        <p15:guide id="15" orient="horz" pos="187" userDrawn="1">
          <p15:clr>
            <a:srgbClr val="5ACBF0"/>
          </p15:clr>
        </p15:guide>
        <p15:guide id="16" orient="horz" pos="4219" userDrawn="1">
          <p15:clr>
            <a:srgbClr val="5ACBF0"/>
          </p15:clr>
        </p15:guide>
        <p15:guide id="17" orient="horz" pos="763" userDrawn="1">
          <p15:clr>
            <a:srgbClr val="A4A3A4"/>
          </p15:clr>
        </p15:guide>
        <p15:guide id="18" orient="horz" pos="1339" userDrawn="1">
          <p15:clr>
            <a:srgbClr val="A4A3A4"/>
          </p15:clr>
        </p15:guide>
        <p15:guide id="19" orient="horz" pos="1915" userDrawn="1">
          <p15:clr>
            <a:srgbClr val="A4A3A4"/>
          </p15:clr>
        </p15:guide>
        <p15:guide id="20" orient="horz" pos="2491" userDrawn="1">
          <p15:clr>
            <a:srgbClr val="A4A3A4"/>
          </p15:clr>
        </p15:guide>
        <p15:guide id="21" orient="horz" pos="3067" userDrawn="1">
          <p15:clr>
            <a:srgbClr val="A4A3A4"/>
          </p15:clr>
        </p15:guide>
        <p15:guide id="22" orient="horz" pos="364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4832019"/>
      </p:ext>
    </p:extLst>
  </p:cSld>
  <p:clrMap bg1="lt1" tx1="dk1" bg2="lt2" tx2="dk2" accent1="accent1" accent2="accent2" accent3="accent3" accent4="accent4" accent5="accent5" accent6="accent6" hlink="hlink" folHlink="folHlink"/>
  <p:sldLayoutIdLst>
    <p:sldLayoutId id="2147484185" r:id="rId1"/>
    <p:sldLayoutId id="2147484186" r:id="rId2"/>
    <p:sldLayoutId id="2147484187" r:id="rId3"/>
    <p:sldLayoutId id="2147484188" r:id="rId4"/>
    <p:sldLayoutId id="2147484189" r:id="rId5"/>
    <p:sldLayoutId id="2147484190" r:id="rId6"/>
    <p:sldLayoutId id="2147484191" r:id="rId7"/>
    <p:sldLayoutId id="2147484192" r:id="rId8"/>
    <p:sldLayoutId id="2147484193" r:id="rId9"/>
    <p:sldLayoutId id="2147484194" r:id="rId10"/>
    <p:sldLayoutId id="2147484195" r:id="rId11"/>
    <p:sldLayoutId id="2147484196" r:id="rId12"/>
    <p:sldLayoutId id="2147484197" r:id="rId13"/>
    <p:sldLayoutId id="2147484198" r:id="rId14"/>
    <p:sldLayoutId id="2147484199" r:id="rId15"/>
    <p:sldLayoutId id="2147484200" r:id="rId16"/>
    <p:sldLayoutId id="2147484201" r:id="rId17"/>
    <p:sldLayoutId id="2147484202" r:id="rId18"/>
    <p:sldLayoutId id="2147484203" r:id="rId19"/>
    <p:sldLayoutId id="2147484204" r:id="rId20"/>
    <p:sldLayoutId id="2147484205" r:id="rId21"/>
    <p:sldLayoutId id="2147484206" r:id="rId22"/>
    <p:sldLayoutId id="2147484207" r:id="rId23"/>
  </p:sldLayoutIdLst>
  <p:transition>
    <p:fade/>
  </p:transition>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73">
          <p15:clr>
            <a:srgbClr val="5ACBF0"/>
          </p15:clr>
        </p15:guide>
        <p15:guide id="2" pos="749">
          <p15:clr>
            <a:srgbClr val="A4A3A4"/>
          </p15:clr>
        </p15:guide>
        <p15:guide id="3" pos="1325">
          <p15:clr>
            <a:srgbClr val="A4A3A4"/>
          </p15:clr>
        </p15:guide>
        <p15:guide id="4" pos="1901">
          <p15:clr>
            <a:srgbClr val="A4A3A4"/>
          </p15:clr>
        </p15:guide>
        <p15:guide id="5" pos="2477">
          <p15:clr>
            <a:srgbClr val="A4A3A4"/>
          </p15:clr>
        </p15:guide>
        <p15:guide id="6" pos="3053">
          <p15:clr>
            <a:srgbClr val="A4A3A4"/>
          </p15:clr>
        </p15:guide>
        <p15:guide id="7" pos="3629">
          <p15:clr>
            <a:srgbClr val="A4A3A4"/>
          </p15:clr>
        </p15:guide>
        <p15:guide id="8" pos="4205">
          <p15:clr>
            <a:srgbClr val="A4A3A4"/>
          </p15:clr>
        </p15:guide>
        <p15:guide id="9" pos="4781">
          <p15:clr>
            <a:srgbClr val="A4A3A4"/>
          </p15:clr>
        </p15:guide>
        <p15:guide id="10" pos="5357">
          <p15:clr>
            <a:srgbClr val="A4A3A4"/>
          </p15:clr>
        </p15:guide>
        <p15:guide id="11" pos="5933">
          <p15:clr>
            <a:srgbClr val="A4A3A4"/>
          </p15:clr>
        </p15:guide>
        <p15:guide id="12" pos="6509">
          <p15:clr>
            <a:srgbClr val="A4A3A4"/>
          </p15:clr>
        </p15:guide>
        <p15:guide id="13" pos="7085">
          <p15:clr>
            <a:srgbClr val="A4A3A4"/>
          </p15:clr>
        </p15:guide>
        <p15:guide id="14" pos="7661">
          <p15:clr>
            <a:srgbClr val="5ACBF0"/>
          </p15:clr>
        </p15:guide>
        <p15:guide id="15" orient="horz" pos="187">
          <p15:clr>
            <a:srgbClr val="5ACBF0"/>
          </p15:clr>
        </p15:guide>
        <p15:guide id="16" orient="horz" pos="4219">
          <p15:clr>
            <a:srgbClr val="5ACBF0"/>
          </p15:clr>
        </p15:guide>
        <p15:guide id="17" orient="horz" pos="763">
          <p15:clr>
            <a:srgbClr val="A4A3A4"/>
          </p15:clr>
        </p15:guide>
        <p15:guide id="18" orient="horz" pos="1339">
          <p15:clr>
            <a:srgbClr val="A4A3A4"/>
          </p15:clr>
        </p15:guide>
        <p15:guide id="19" orient="horz" pos="1915">
          <p15:clr>
            <a:srgbClr val="A4A3A4"/>
          </p15:clr>
        </p15:guide>
        <p15:guide id="20" orient="horz" pos="2491">
          <p15:clr>
            <a:srgbClr val="A4A3A4"/>
          </p15:clr>
        </p15:guide>
        <p15:guide id="21" orient="horz" pos="3067">
          <p15:clr>
            <a:srgbClr val="A4A3A4"/>
          </p15:clr>
        </p15:guide>
        <p15:guide id="22" orient="horz" pos="364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5112050"/>
      </p:ext>
    </p:extLst>
  </p:cSld>
  <p:clrMap bg1="lt1" tx1="dk1" bg2="lt2" tx2="dk2" accent1="accent1" accent2="accent2" accent3="accent3" accent4="accent4" accent5="accent5" accent6="accent6" hlink="hlink" folHlink="folHlink"/>
  <p:sldLayoutIdLst>
    <p:sldLayoutId id="2147484209" r:id="rId1"/>
    <p:sldLayoutId id="2147484210" r:id="rId2"/>
    <p:sldLayoutId id="2147484211" r:id="rId3"/>
    <p:sldLayoutId id="2147484212" r:id="rId4"/>
    <p:sldLayoutId id="2147484213" r:id="rId5"/>
    <p:sldLayoutId id="2147484214" r:id="rId6"/>
    <p:sldLayoutId id="2147484215" r:id="rId7"/>
    <p:sldLayoutId id="2147484216" r:id="rId8"/>
    <p:sldLayoutId id="2147484217" r:id="rId9"/>
    <p:sldLayoutId id="2147484218" r:id="rId10"/>
    <p:sldLayoutId id="2147484219" r:id="rId11"/>
    <p:sldLayoutId id="2147484220" r:id="rId12"/>
    <p:sldLayoutId id="2147484221" r:id="rId13"/>
    <p:sldLayoutId id="2147484222" r:id="rId14"/>
    <p:sldLayoutId id="2147484223" r:id="rId15"/>
    <p:sldLayoutId id="2147484224" r:id="rId16"/>
    <p:sldLayoutId id="2147484225" r:id="rId17"/>
    <p:sldLayoutId id="2147484226" r:id="rId18"/>
    <p:sldLayoutId id="2147484227" r:id="rId19"/>
    <p:sldLayoutId id="2147484228" r:id="rId20"/>
    <p:sldLayoutId id="2147484229" r:id="rId21"/>
    <p:sldLayoutId id="2147484230" r:id="rId22"/>
    <p:sldLayoutId id="2147484231" r:id="rId23"/>
    <p:sldLayoutId id="2147484232" r:id="rId24"/>
  </p:sldLayoutIdLst>
  <p:transition>
    <p:fade/>
  </p:transition>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73">
          <p15:clr>
            <a:srgbClr val="5ACBF0"/>
          </p15:clr>
        </p15:guide>
        <p15:guide id="2" pos="749">
          <p15:clr>
            <a:srgbClr val="A4A3A4"/>
          </p15:clr>
        </p15:guide>
        <p15:guide id="3" pos="1325">
          <p15:clr>
            <a:srgbClr val="A4A3A4"/>
          </p15:clr>
        </p15:guide>
        <p15:guide id="4" pos="1901">
          <p15:clr>
            <a:srgbClr val="A4A3A4"/>
          </p15:clr>
        </p15:guide>
        <p15:guide id="5" pos="2477">
          <p15:clr>
            <a:srgbClr val="A4A3A4"/>
          </p15:clr>
        </p15:guide>
        <p15:guide id="6" pos="3053">
          <p15:clr>
            <a:srgbClr val="A4A3A4"/>
          </p15:clr>
        </p15:guide>
        <p15:guide id="7" pos="3629">
          <p15:clr>
            <a:srgbClr val="A4A3A4"/>
          </p15:clr>
        </p15:guide>
        <p15:guide id="8" pos="4205">
          <p15:clr>
            <a:srgbClr val="A4A3A4"/>
          </p15:clr>
        </p15:guide>
        <p15:guide id="9" pos="4781">
          <p15:clr>
            <a:srgbClr val="A4A3A4"/>
          </p15:clr>
        </p15:guide>
        <p15:guide id="10" pos="5357">
          <p15:clr>
            <a:srgbClr val="A4A3A4"/>
          </p15:clr>
        </p15:guide>
        <p15:guide id="11" pos="5933">
          <p15:clr>
            <a:srgbClr val="A4A3A4"/>
          </p15:clr>
        </p15:guide>
        <p15:guide id="12" pos="6509">
          <p15:clr>
            <a:srgbClr val="A4A3A4"/>
          </p15:clr>
        </p15:guide>
        <p15:guide id="13" pos="7085">
          <p15:clr>
            <a:srgbClr val="A4A3A4"/>
          </p15:clr>
        </p15:guide>
        <p15:guide id="14" pos="7661">
          <p15:clr>
            <a:srgbClr val="5ACBF0"/>
          </p15:clr>
        </p15:guide>
        <p15:guide id="15" orient="horz" pos="187">
          <p15:clr>
            <a:srgbClr val="5ACBF0"/>
          </p15:clr>
        </p15:guide>
        <p15:guide id="16" orient="horz" pos="4219">
          <p15:clr>
            <a:srgbClr val="5ACBF0"/>
          </p15:clr>
        </p15:guide>
        <p15:guide id="17" orient="horz" pos="763">
          <p15:clr>
            <a:srgbClr val="A4A3A4"/>
          </p15:clr>
        </p15:guide>
        <p15:guide id="18" orient="horz" pos="1339">
          <p15:clr>
            <a:srgbClr val="A4A3A4"/>
          </p15:clr>
        </p15:guide>
        <p15:guide id="19" orient="horz" pos="1915">
          <p15:clr>
            <a:srgbClr val="A4A3A4"/>
          </p15:clr>
        </p15:guide>
        <p15:guide id="20" orient="horz" pos="2491">
          <p15:clr>
            <a:srgbClr val="A4A3A4"/>
          </p15:clr>
        </p15:guide>
        <p15:guide id="21" orient="horz" pos="3067">
          <p15:clr>
            <a:srgbClr val="A4A3A4"/>
          </p15:clr>
        </p15:guide>
        <p15:guide id="22" orient="horz" pos="3643">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5.xml"/><Relationship Id="rId1" Type="http://schemas.openxmlformats.org/officeDocument/2006/relationships/video" Target="https://www.youtube.com/embed/O7oD_oX-Gio?feature=oembed" TargetMode="Externa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3.xml"/><Relationship Id="rId6" Type="http://schemas.openxmlformats.org/officeDocument/2006/relationships/hyperlink" Target="http://www.bingapis.com/images/search?q=Microsoft+Logo+Icon&amp;FORM=RESTAB" TargetMode="External"/><Relationship Id="rId5" Type="http://schemas.openxmlformats.org/officeDocument/2006/relationships/image" Target="../media/image17.png"/><Relationship Id="rId4" Type="http://schemas.openxmlformats.org/officeDocument/2006/relationships/hyperlink" Target="http://apk-dl.com/microsoft-power-bi"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33.xml"/><Relationship Id="rId5" Type="http://schemas.openxmlformats.org/officeDocument/2006/relationships/image" Target="../media/image29.sv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hyperlink" Target="https://home.tygraph.com/testdrive" TargetMode="External"/><Relationship Id="rId2" Type="http://schemas.openxmlformats.org/officeDocument/2006/relationships/hyperlink" Target="https://app.powerbi.com/groups/me/apps/842d30fd-517c-444c-abad-f61387b0dc73/instances/8436740/reports/ee86aae9-8fbf-477b-aefa-20f7a68766e7/ReportSection1a20f2b06a3a34ae82f0" TargetMode="Externa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g"/><Relationship Id="rId7" Type="http://schemas.openxmlformats.org/officeDocument/2006/relationships/image" Target="../media/image39.svg"/><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svg"/></Relationships>
</file>

<file path=ppt/slides/_rels/slide23.xml.rels><?xml version="1.0" encoding="UTF-8" standalone="yes"?>
<Relationships xmlns="http://schemas.openxmlformats.org/package/2006/relationships"><Relationship Id="rId8" Type="http://schemas.openxmlformats.org/officeDocument/2006/relationships/image" Target="../media/image50.jpg"/><Relationship Id="rId13" Type="http://schemas.openxmlformats.org/officeDocument/2006/relationships/image" Target="../media/image55.jpg"/><Relationship Id="rId18" Type="http://schemas.openxmlformats.org/officeDocument/2006/relationships/image" Target="../media/image60.jpg"/><Relationship Id="rId3" Type="http://schemas.openxmlformats.org/officeDocument/2006/relationships/image" Target="../media/image45.emf"/><Relationship Id="rId21" Type="http://schemas.openxmlformats.org/officeDocument/2006/relationships/image" Target="../media/image63.jpg"/><Relationship Id="rId7" Type="http://schemas.openxmlformats.org/officeDocument/2006/relationships/image" Target="../media/image49.jpg"/><Relationship Id="rId12" Type="http://schemas.openxmlformats.org/officeDocument/2006/relationships/image" Target="../media/image54.jpg"/><Relationship Id="rId17" Type="http://schemas.openxmlformats.org/officeDocument/2006/relationships/image" Target="../media/image59.jpg"/><Relationship Id="rId2" Type="http://schemas.openxmlformats.org/officeDocument/2006/relationships/image" Target="../media/image44.emf"/><Relationship Id="rId16" Type="http://schemas.openxmlformats.org/officeDocument/2006/relationships/image" Target="../media/image58.jpg"/><Relationship Id="rId20" Type="http://schemas.openxmlformats.org/officeDocument/2006/relationships/image" Target="../media/image62.jpg"/><Relationship Id="rId1" Type="http://schemas.openxmlformats.org/officeDocument/2006/relationships/slideLayout" Target="../slideLayouts/slideLayout62.xml"/><Relationship Id="rId6" Type="http://schemas.openxmlformats.org/officeDocument/2006/relationships/image" Target="../media/image48.jpg"/><Relationship Id="rId11" Type="http://schemas.openxmlformats.org/officeDocument/2006/relationships/image" Target="../media/image53.jpg"/><Relationship Id="rId24" Type="http://schemas.openxmlformats.org/officeDocument/2006/relationships/image" Target="../media/image66.jpg"/><Relationship Id="rId5" Type="http://schemas.openxmlformats.org/officeDocument/2006/relationships/image" Target="../media/image47.emf"/><Relationship Id="rId15" Type="http://schemas.openxmlformats.org/officeDocument/2006/relationships/image" Target="../media/image57.jpg"/><Relationship Id="rId23" Type="http://schemas.openxmlformats.org/officeDocument/2006/relationships/image" Target="../media/image65.jpg"/><Relationship Id="rId10" Type="http://schemas.openxmlformats.org/officeDocument/2006/relationships/image" Target="../media/image52.jpg"/><Relationship Id="rId19" Type="http://schemas.openxmlformats.org/officeDocument/2006/relationships/image" Target="../media/image61.jpg"/><Relationship Id="rId4" Type="http://schemas.openxmlformats.org/officeDocument/2006/relationships/image" Target="../media/image46.emf"/><Relationship Id="rId9" Type="http://schemas.openxmlformats.org/officeDocument/2006/relationships/image" Target="../media/image51.jpg"/><Relationship Id="rId14" Type="http://schemas.openxmlformats.org/officeDocument/2006/relationships/image" Target="../media/image56.jpg"/><Relationship Id="rId22" Type="http://schemas.openxmlformats.org/officeDocument/2006/relationships/image" Target="../media/image6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3"/>
          </p:nvPr>
        </p:nvSpPr>
        <p:spPr/>
        <p:txBody>
          <a:bodyPr/>
          <a:lstStyle/>
          <a:p>
            <a:r>
              <a:rPr lang="en-US" dirty="0"/>
              <a:t>Meagan Longoria     @</a:t>
            </a:r>
            <a:r>
              <a:rPr lang="en-US" dirty="0" err="1"/>
              <a:t>mmarie</a:t>
            </a:r>
            <a:endParaRPr lang="en-US" dirty="0"/>
          </a:p>
          <a:p>
            <a:r>
              <a:rPr lang="en-US" dirty="0"/>
              <a:t>Consultant</a:t>
            </a:r>
          </a:p>
          <a:p>
            <a:r>
              <a:rPr lang="en-US" dirty="0"/>
              <a:t>Denny Cherry &amp; Associates</a:t>
            </a:r>
          </a:p>
        </p:txBody>
      </p:sp>
      <p:sp>
        <p:nvSpPr>
          <p:cNvPr id="8" name="Title 7"/>
          <p:cNvSpPr>
            <a:spLocks noGrp="1"/>
          </p:cNvSpPr>
          <p:nvPr>
            <p:ph type="title"/>
          </p:nvPr>
        </p:nvSpPr>
        <p:spPr/>
        <p:txBody>
          <a:bodyPr/>
          <a:lstStyle/>
          <a:p>
            <a:r>
              <a:rPr lang="en-GB" b="1" dirty="0">
                <a:latin typeface="+mn-lt"/>
              </a:rPr>
              <a:t>Someone Got Power BI in My Teams!</a:t>
            </a:r>
            <a:endParaRPr lang="en-US" b="1" dirty="0">
              <a:latin typeface="+mn-lt"/>
            </a:endParaRPr>
          </a:p>
        </p:txBody>
      </p:sp>
      <p:sp>
        <p:nvSpPr>
          <p:cNvPr id="4" name="Text Placeholder 3"/>
          <p:cNvSpPr>
            <a:spLocks noGrp="1"/>
          </p:cNvSpPr>
          <p:nvPr>
            <p:ph type="body" sz="quarter" idx="14"/>
          </p:nvPr>
        </p:nvSpPr>
        <p:spPr>
          <a:xfrm>
            <a:off x="8243147" y="204444"/>
            <a:ext cx="3918690" cy="506306"/>
          </a:xfrm>
        </p:spPr>
        <p:txBody>
          <a:bodyPr/>
          <a:lstStyle/>
          <a:p>
            <a:r>
              <a:rPr lang="en-US" dirty="0"/>
              <a:t>Technical level: 200</a:t>
            </a:r>
          </a:p>
        </p:txBody>
      </p:sp>
    </p:spTree>
    <p:extLst>
      <p:ext uri="{BB962C8B-B14F-4D97-AF65-F5344CB8AC3E}">
        <p14:creationId xmlns:p14="http://schemas.microsoft.com/office/powerpoint/2010/main" val="2667797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Online Media 1" title="Hey You Got Peanut Butter in My Chocolate High Quality VHS rip 1981">
            <a:hlinkClick r:id="" action="ppaction://media"/>
            <a:extLst>
              <a:ext uri="{FF2B5EF4-FFF2-40B4-BE49-F238E27FC236}">
                <a16:creationId xmlns:a16="http://schemas.microsoft.com/office/drawing/2014/main" id="{11F8FD14-6AAB-43B0-B3D5-07B9AAC3B043}"/>
              </a:ext>
            </a:extLst>
          </p:cNvPr>
          <p:cNvPicPr>
            <a:picLocks noRot="1" noChangeAspect="1"/>
          </p:cNvPicPr>
          <p:nvPr>
            <a:videoFile r:link="rId1"/>
          </p:nvPr>
        </p:nvPicPr>
        <p:blipFill>
          <a:blip r:embed="rId4"/>
          <a:stretch>
            <a:fillRect/>
          </a:stretch>
        </p:blipFill>
        <p:spPr>
          <a:xfrm>
            <a:off x="3303588" y="1312863"/>
            <a:ext cx="5829300" cy="4368800"/>
          </a:xfrm>
          <a:prstGeom prst="rect">
            <a:avLst/>
          </a:prstGeom>
        </p:spPr>
      </p:pic>
    </p:spTree>
    <p:extLst>
      <p:ext uri="{BB962C8B-B14F-4D97-AF65-F5344CB8AC3E}">
        <p14:creationId xmlns:p14="http://schemas.microsoft.com/office/powerpoint/2010/main" val="424109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4124206"/>
          </a:xfrm>
        </p:spPr>
        <p:txBody>
          <a:bodyPr/>
          <a:lstStyle/>
          <a:p>
            <a:pPr marL="0" indent="0">
              <a:buNone/>
            </a:pPr>
            <a:r>
              <a:rPr lang="en-US" dirty="0"/>
              <a:t>Meagan Longoria</a:t>
            </a:r>
          </a:p>
          <a:p>
            <a:pPr marL="0" indent="0">
              <a:buNone/>
            </a:pPr>
            <a:r>
              <a:rPr lang="en-US" dirty="0"/>
              <a:t>BI Consultant, Denny Cherry &amp; Associates</a:t>
            </a:r>
          </a:p>
          <a:p>
            <a:pPr marL="0" indent="0">
              <a:buNone/>
            </a:pPr>
            <a:r>
              <a:rPr lang="en-US" dirty="0"/>
              <a:t>Microsoft Data Platform MVP</a:t>
            </a:r>
          </a:p>
          <a:p>
            <a:pPr marL="0" indent="0">
              <a:buNone/>
            </a:pPr>
            <a:r>
              <a:rPr lang="en-US" dirty="0" err="1"/>
              <a:t>DataSavvy.Me</a:t>
            </a:r>
            <a:endParaRPr lang="en-US" dirty="0"/>
          </a:p>
          <a:p>
            <a:pPr marL="0" indent="0">
              <a:buNone/>
            </a:pPr>
            <a:r>
              <a:rPr lang="en-US" dirty="0"/>
              <a:t>@</a:t>
            </a:r>
            <a:r>
              <a:rPr lang="en-US" dirty="0" err="1"/>
              <a:t>mmarie</a:t>
            </a:r>
            <a:endParaRPr lang="en-US" dirty="0"/>
          </a:p>
          <a:p>
            <a:pPr marL="0" indent="0">
              <a:buNone/>
            </a:pPr>
            <a:endParaRPr lang="en-GB" dirty="0"/>
          </a:p>
        </p:txBody>
      </p:sp>
      <p:sp>
        <p:nvSpPr>
          <p:cNvPr id="2" name="Title 1"/>
          <p:cNvSpPr>
            <a:spLocks noGrp="1"/>
          </p:cNvSpPr>
          <p:nvPr>
            <p:ph type="title"/>
          </p:nvPr>
        </p:nvSpPr>
        <p:spPr/>
        <p:txBody>
          <a:bodyPr/>
          <a:lstStyle/>
          <a:p>
            <a:r>
              <a:rPr lang="en-GB" b="1" dirty="0">
                <a:latin typeface="+mn-lt"/>
              </a:rPr>
              <a:t>Who Am I?</a:t>
            </a:r>
          </a:p>
        </p:txBody>
      </p:sp>
      <p:pic>
        <p:nvPicPr>
          <p:cNvPr id="7" name="Picture 6">
            <a:extLst>
              <a:ext uri="{FF2B5EF4-FFF2-40B4-BE49-F238E27FC236}">
                <a16:creationId xmlns:a16="http://schemas.microsoft.com/office/drawing/2014/main" id="{A1861FA5-36CE-4DC8-855A-C24E04237DE4}"/>
              </a:ext>
            </a:extLst>
          </p:cNvPr>
          <p:cNvPicPr>
            <a:picLocks noChangeAspect="1"/>
          </p:cNvPicPr>
          <p:nvPr/>
        </p:nvPicPr>
        <p:blipFill>
          <a:blip r:embed="rId2"/>
          <a:stretch>
            <a:fillRect/>
          </a:stretch>
        </p:blipFill>
        <p:spPr>
          <a:xfrm>
            <a:off x="8812696" y="3274954"/>
            <a:ext cx="2676938" cy="1621034"/>
          </a:xfrm>
          <a:prstGeom prst="rect">
            <a:avLst/>
          </a:prstGeom>
        </p:spPr>
      </p:pic>
      <p:pic>
        <p:nvPicPr>
          <p:cNvPr id="12" name="Picture 11" descr="A close up of a sign&#10;&#10;Description automatically generated">
            <a:extLst>
              <a:ext uri="{FF2B5EF4-FFF2-40B4-BE49-F238E27FC236}">
                <a16:creationId xmlns:a16="http://schemas.microsoft.com/office/drawing/2014/main" id="{C1D92F6F-4032-4FA6-B57F-CBD39642B57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009007" y="5035174"/>
            <a:ext cx="1828800" cy="1828800"/>
          </a:xfrm>
          <a:prstGeom prst="rect">
            <a:avLst/>
          </a:prstGeom>
        </p:spPr>
      </p:pic>
      <p:pic>
        <p:nvPicPr>
          <p:cNvPr id="16" name="Picture 15" descr="A close up of a sign&#10;&#10;Description automatically generated">
            <a:extLst>
              <a:ext uri="{FF2B5EF4-FFF2-40B4-BE49-F238E27FC236}">
                <a16:creationId xmlns:a16="http://schemas.microsoft.com/office/drawing/2014/main" id="{835F7EAF-E4E2-4FC0-A100-E8D65AA8CB5A}"/>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598668" y="5103754"/>
            <a:ext cx="1691640" cy="1691640"/>
          </a:xfrm>
          <a:prstGeom prst="rect">
            <a:avLst/>
          </a:prstGeom>
        </p:spPr>
      </p:pic>
      <p:sp>
        <p:nvSpPr>
          <p:cNvPr id="18" name="Arrow: Bent 17">
            <a:extLst>
              <a:ext uri="{FF2B5EF4-FFF2-40B4-BE49-F238E27FC236}">
                <a16:creationId xmlns:a16="http://schemas.microsoft.com/office/drawing/2014/main" id="{3E91E7D2-D07E-4A6B-8B8E-2CE695AA7961}"/>
              </a:ext>
            </a:extLst>
          </p:cNvPr>
          <p:cNvSpPr/>
          <p:nvPr/>
        </p:nvSpPr>
        <p:spPr bwMode="auto">
          <a:xfrm rot="10800000" flipH="1">
            <a:off x="1308083" y="2528930"/>
            <a:ext cx="2652176" cy="3780597"/>
          </a:xfrm>
          <a:prstGeom prst="bentArrow">
            <a:avLst>
              <a:gd name="adj1" fmla="val 20003"/>
              <a:gd name="adj2" fmla="val 25000"/>
              <a:gd name="adj3" fmla="val 25000"/>
              <a:gd name="adj4" fmla="val 43750"/>
            </a:avLst>
          </a:prstGeom>
          <a:solidFill>
            <a:schemeClr val="accent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9" name="Arrow: Down 18">
            <a:extLst>
              <a:ext uri="{FF2B5EF4-FFF2-40B4-BE49-F238E27FC236}">
                <a16:creationId xmlns:a16="http://schemas.microsoft.com/office/drawing/2014/main" id="{96917483-8421-498D-A563-2D23335E0E82}"/>
              </a:ext>
            </a:extLst>
          </p:cNvPr>
          <p:cNvSpPr/>
          <p:nvPr/>
        </p:nvSpPr>
        <p:spPr bwMode="auto">
          <a:xfrm>
            <a:off x="6945703" y="2676977"/>
            <a:ext cx="997570" cy="2358197"/>
          </a:xfrm>
          <a:prstGeom prst="downArrow">
            <a:avLst/>
          </a:prstGeom>
          <a:solidFill>
            <a:schemeClr val="accent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7" rIns="0" bIns="46637"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721024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5AB8D6-BBA4-4FA7-8A6B-C80D846FC0F1}"/>
              </a:ext>
            </a:extLst>
          </p:cNvPr>
          <p:cNvSpPr>
            <a:spLocks noGrp="1"/>
          </p:cNvSpPr>
          <p:nvPr>
            <p:ph type="title"/>
          </p:nvPr>
        </p:nvSpPr>
        <p:spPr/>
        <p:txBody>
          <a:bodyPr/>
          <a:lstStyle/>
          <a:p>
            <a:r>
              <a:rPr lang="en-US" dirty="0"/>
              <a:t>I am a Prolific Teams User</a:t>
            </a:r>
          </a:p>
        </p:txBody>
      </p:sp>
      <p:sp>
        <p:nvSpPr>
          <p:cNvPr id="4" name="AutoShape 2" descr="https://us-api.asm.skype.com/v1/objects/0-eus-d7-b2add83ba20aea760845772ce11b76be/views/imgpsh_mobile_save">
            <a:extLst>
              <a:ext uri="{FF2B5EF4-FFF2-40B4-BE49-F238E27FC236}">
                <a16:creationId xmlns:a16="http://schemas.microsoft.com/office/drawing/2014/main" id="{19065895-0161-4072-BAF1-31C88B275AB4}"/>
              </a:ext>
            </a:extLst>
          </p:cNvPr>
          <p:cNvSpPr>
            <a:spLocks noChangeAspect="1" noChangeArrowheads="1"/>
          </p:cNvSpPr>
          <p:nvPr/>
        </p:nvSpPr>
        <p:spPr bwMode="auto">
          <a:xfrm>
            <a:off x="0" y="19050"/>
            <a:ext cx="12436475" cy="69548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a:extLst>
              <a:ext uri="{FF2B5EF4-FFF2-40B4-BE49-F238E27FC236}">
                <a16:creationId xmlns:a16="http://schemas.microsoft.com/office/drawing/2014/main" id="{DAD25FBC-C184-4EF1-94CD-99C108CB0E97}"/>
              </a:ext>
            </a:extLst>
          </p:cNvPr>
          <p:cNvPicPr>
            <a:picLocks noChangeAspect="1"/>
          </p:cNvPicPr>
          <p:nvPr/>
        </p:nvPicPr>
        <p:blipFill>
          <a:blip r:embed="rId2"/>
          <a:stretch>
            <a:fillRect/>
          </a:stretch>
        </p:blipFill>
        <p:spPr>
          <a:xfrm>
            <a:off x="618305" y="2389105"/>
            <a:ext cx="7202755" cy="4181505"/>
          </a:xfrm>
          <a:prstGeom prst="rect">
            <a:avLst/>
          </a:prstGeom>
        </p:spPr>
      </p:pic>
      <p:pic>
        <p:nvPicPr>
          <p:cNvPr id="10" name="Picture 9">
            <a:extLst>
              <a:ext uri="{FF2B5EF4-FFF2-40B4-BE49-F238E27FC236}">
                <a16:creationId xmlns:a16="http://schemas.microsoft.com/office/drawing/2014/main" id="{B5763A7F-D69E-4FC5-A8E4-7FD45C875604}"/>
              </a:ext>
            </a:extLst>
          </p:cNvPr>
          <p:cNvPicPr>
            <a:picLocks noChangeAspect="1"/>
          </p:cNvPicPr>
          <p:nvPr/>
        </p:nvPicPr>
        <p:blipFill rotWithShape="1">
          <a:blip r:embed="rId3"/>
          <a:srcRect b="43395"/>
          <a:stretch/>
        </p:blipFill>
        <p:spPr>
          <a:xfrm>
            <a:off x="618305" y="1471530"/>
            <a:ext cx="2676938" cy="917575"/>
          </a:xfrm>
          <a:prstGeom prst="rect">
            <a:avLst/>
          </a:prstGeom>
        </p:spPr>
      </p:pic>
      <p:sp>
        <p:nvSpPr>
          <p:cNvPr id="11" name="Callout: Line 10">
            <a:extLst>
              <a:ext uri="{FF2B5EF4-FFF2-40B4-BE49-F238E27FC236}">
                <a16:creationId xmlns:a16="http://schemas.microsoft.com/office/drawing/2014/main" id="{61B409C2-A728-4BBB-8850-D24A9FA985AF}"/>
              </a:ext>
            </a:extLst>
          </p:cNvPr>
          <p:cNvSpPr/>
          <p:nvPr/>
        </p:nvSpPr>
        <p:spPr bwMode="auto">
          <a:xfrm>
            <a:off x="989811" y="4170100"/>
            <a:ext cx="821635" cy="636105"/>
          </a:xfrm>
          <a:prstGeom prst="borderCallout1">
            <a:avLst>
              <a:gd name="adj1" fmla="val 101042"/>
              <a:gd name="adj2" fmla="val 59409"/>
              <a:gd name="adj3" fmla="val 127083"/>
              <a:gd name="adj4" fmla="val 110860"/>
            </a:avLst>
          </a:prstGeom>
          <a:solidFill>
            <a:schemeClr val="accent2">
              <a:alpha val="50000"/>
            </a:schemeClr>
          </a:soli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dirty="0">
                <a:gradFill>
                  <a:gsLst>
                    <a:gs pos="0">
                      <a:srgbClr val="FFFFFF"/>
                    </a:gs>
                    <a:gs pos="100000">
                      <a:srgbClr val="FFFFFF"/>
                    </a:gs>
                  </a:gsLst>
                  <a:lin ang="5400000" scaled="0"/>
                </a:gradFill>
              </a:rPr>
              <a:t>Denny &amp; Kris</a:t>
            </a:r>
          </a:p>
        </p:txBody>
      </p:sp>
      <p:sp>
        <p:nvSpPr>
          <p:cNvPr id="12" name="Callout: Line 11">
            <a:extLst>
              <a:ext uri="{FF2B5EF4-FFF2-40B4-BE49-F238E27FC236}">
                <a16:creationId xmlns:a16="http://schemas.microsoft.com/office/drawing/2014/main" id="{6159E9FB-12FC-437B-9255-A51447783174}"/>
              </a:ext>
            </a:extLst>
          </p:cNvPr>
          <p:cNvSpPr/>
          <p:nvPr/>
        </p:nvSpPr>
        <p:spPr bwMode="auto">
          <a:xfrm>
            <a:off x="2387915" y="3255700"/>
            <a:ext cx="821635" cy="636105"/>
          </a:xfrm>
          <a:prstGeom prst="borderCallout1">
            <a:avLst>
              <a:gd name="adj1" fmla="val 101042"/>
              <a:gd name="adj2" fmla="val 59409"/>
              <a:gd name="adj3" fmla="val 127083"/>
              <a:gd name="adj4" fmla="val 110860"/>
            </a:avLst>
          </a:prstGeom>
          <a:solidFill>
            <a:schemeClr val="accent2">
              <a:alpha val="50000"/>
            </a:schemeClr>
          </a:soli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dirty="0">
                <a:gradFill>
                  <a:gsLst>
                    <a:gs pos="0">
                      <a:srgbClr val="FFFFFF"/>
                    </a:gs>
                    <a:gs pos="100000">
                      <a:srgbClr val="FFFFFF"/>
                    </a:gs>
                  </a:gsLst>
                  <a:lin ang="5400000" scaled="0"/>
                </a:gradFill>
              </a:rPr>
              <a:t>Me</a:t>
            </a:r>
          </a:p>
        </p:txBody>
      </p:sp>
      <p:sp>
        <p:nvSpPr>
          <p:cNvPr id="13" name="Callout: Line 12">
            <a:extLst>
              <a:ext uri="{FF2B5EF4-FFF2-40B4-BE49-F238E27FC236}">
                <a16:creationId xmlns:a16="http://schemas.microsoft.com/office/drawing/2014/main" id="{93277CA5-4B68-45DF-9D7D-B05CBEB6C347}"/>
              </a:ext>
            </a:extLst>
          </p:cNvPr>
          <p:cNvSpPr/>
          <p:nvPr/>
        </p:nvSpPr>
        <p:spPr bwMode="auto">
          <a:xfrm>
            <a:off x="4335984" y="3521889"/>
            <a:ext cx="821635" cy="636105"/>
          </a:xfrm>
          <a:prstGeom prst="borderCallout1">
            <a:avLst>
              <a:gd name="adj1" fmla="val 101042"/>
              <a:gd name="adj2" fmla="val 59409"/>
              <a:gd name="adj3" fmla="val 127083"/>
              <a:gd name="adj4" fmla="val 110860"/>
            </a:avLst>
          </a:prstGeom>
          <a:solidFill>
            <a:schemeClr val="accent2">
              <a:alpha val="50000"/>
            </a:schemeClr>
          </a:soli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dirty="0">
                <a:gradFill>
                  <a:gsLst>
                    <a:gs pos="0">
                      <a:srgbClr val="FFFFFF"/>
                    </a:gs>
                    <a:gs pos="100000">
                      <a:srgbClr val="FFFFFF"/>
                    </a:gs>
                  </a:gsLst>
                  <a:lin ang="5400000" scaled="0"/>
                </a:gradFill>
              </a:rPr>
              <a:t>John</a:t>
            </a:r>
          </a:p>
        </p:txBody>
      </p:sp>
      <p:sp>
        <p:nvSpPr>
          <p:cNvPr id="14" name="Callout: Line 13">
            <a:extLst>
              <a:ext uri="{FF2B5EF4-FFF2-40B4-BE49-F238E27FC236}">
                <a16:creationId xmlns:a16="http://schemas.microsoft.com/office/drawing/2014/main" id="{E71A416F-C95B-4638-87BF-64101EF27A42}"/>
              </a:ext>
            </a:extLst>
          </p:cNvPr>
          <p:cNvSpPr/>
          <p:nvPr/>
        </p:nvSpPr>
        <p:spPr bwMode="auto">
          <a:xfrm>
            <a:off x="4335983" y="4806205"/>
            <a:ext cx="821635" cy="636105"/>
          </a:xfrm>
          <a:prstGeom prst="borderCallout1">
            <a:avLst>
              <a:gd name="adj1" fmla="val -2083"/>
              <a:gd name="adj2" fmla="val 45699"/>
              <a:gd name="adj3" fmla="val -15625"/>
              <a:gd name="adj4" fmla="val 102795"/>
            </a:avLst>
          </a:prstGeom>
          <a:solidFill>
            <a:schemeClr val="accent2">
              <a:alpha val="50000"/>
            </a:schemeClr>
          </a:soli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dirty="0">
                <a:gradFill>
                  <a:gsLst>
                    <a:gs pos="0">
                      <a:srgbClr val="FFFFFF"/>
                    </a:gs>
                    <a:gs pos="100000">
                      <a:srgbClr val="FFFFFF"/>
                    </a:gs>
                  </a:gsLst>
                  <a:lin ang="5400000" scaled="0"/>
                </a:gradFill>
              </a:rPr>
              <a:t>Kerry</a:t>
            </a:r>
          </a:p>
        </p:txBody>
      </p:sp>
      <p:sp>
        <p:nvSpPr>
          <p:cNvPr id="15" name="Callout: Line 14">
            <a:extLst>
              <a:ext uri="{FF2B5EF4-FFF2-40B4-BE49-F238E27FC236}">
                <a16:creationId xmlns:a16="http://schemas.microsoft.com/office/drawing/2014/main" id="{95A51859-4840-44A4-A1C6-E5E4B114AE38}"/>
              </a:ext>
            </a:extLst>
          </p:cNvPr>
          <p:cNvSpPr/>
          <p:nvPr/>
        </p:nvSpPr>
        <p:spPr bwMode="auto">
          <a:xfrm>
            <a:off x="5349651" y="5230274"/>
            <a:ext cx="821635" cy="636105"/>
          </a:xfrm>
          <a:prstGeom prst="borderCallout1">
            <a:avLst>
              <a:gd name="adj1" fmla="val -2083"/>
              <a:gd name="adj2" fmla="val 45699"/>
              <a:gd name="adj3" fmla="val -52083"/>
              <a:gd name="adj4" fmla="val 64085"/>
            </a:avLst>
          </a:prstGeom>
          <a:solidFill>
            <a:schemeClr val="accent2">
              <a:alpha val="50000"/>
            </a:schemeClr>
          </a:soli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dirty="0">
                <a:gradFill>
                  <a:gsLst>
                    <a:gs pos="0">
                      <a:srgbClr val="FFFFFF"/>
                    </a:gs>
                    <a:gs pos="100000">
                      <a:srgbClr val="FFFFFF"/>
                    </a:gs>
                  </a:gsLst>
                  <a:lin ang="5400000" scaled="0"/>
                </a:gradFill>
              </a:rPr>
              <a:t>Peter</a:t>
            </a:r>
          </a:p>
        </p:txBody>
      </p:sp>
      <p:sp>
        <p:nvSpPr>
          <p:cNvPr id="16" name="Callout: Line 15">
            <a:extLst>
              <a:ext uri="{FF2B5EF4-FFF2-40B4-BE49-F238E27FC236}">
                <a16:creationId xmlns:a16="http://schemas.microsoft.com/office/drawing/2014/main" id="{159D9C9E-E320-48D1-B13A-4D6764127A42}"/>
              </a:ext>
            </a:extLst>
          </p:cNvPr>
          <p:cNvSpPr/>
          <p:nvPr/>
        </p:nvSpPr>
        <p:spPr bwMode="auto">
          <a:xfrm>
            <a:off x="6684624" y="4912221"/>
            <a:ext cx="821635" cy="636105"/>
          </a:xfrm>
          <a:prstGeom prst="borderCallout1">
            <a:avLst>
              <a:gd name="adj1" fmla="val -2083"/>
              <a:gd name="adj2" fmla="val 45699"/>
              <a:gd name="adj3" fmla="val -38541"/>
              <a:gd name="adj4" fmla="val -4463"/>
            </a:avLst>
          </a:prstGeom>
          <a:solidFill>
            <a:schemeClr val="accent2">
              <a:alpha val="50000"/>
            </a:schemeClr>
          </a:soli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dirty="0">
                <a:gradFill>
                  <a:gsLst>
                    <a:gs pos="0">
                      <a:srgbClr val="FFFFFF"/>
                    </a:gs>
                    <a:gs pos="100000">
                      <a:srgbClr val="FFFFFF"/>
                    </a:gs>
                  </a:gsLst>
                  <a:lin ang="5400000" scaled="0"/>
                </a:gradFill>
              </a:rPr>
              <a:t>Monica</a:t>
            </a:r>
          </a:p>
        </p:txBody>
      </p:sp>
      <p:sp>
        <p:nvSpPr>
          <p:cNvPr id="17" name="Callout: Line 16">
            <a:extLst>
              <a:ext uri="{FF2B5EF4-FFF2-40B4-BE49-F238E27FC236}">
                <a16:creationId xmlns:a16="http://schemas.microsoft.com/office/drawing/2014/main" id="{A3DDEDC1-B45E-4C53-A6BF-758F556027BA}"/>
              </a:ext>
            </a:extLst>
          </p:cNvPr>
          <p:cNvSpPr/>
          <p:nvPr/>
        </p:nvSpPr>
        <p:spPr bwMode="auto">
          <a:xfrm>
            <a:off x="6900600" y="3705127"/>
            <a:ext cx="821635" cy="636105"/>
          </a:xfrm>
          <a:prstGeom prst="borderCallout1">
            <a:avLst>
              <a:gd name="adj1" fmla="val 47917"/>
              <a:gd name="adj2" fmla="val -3494"/>
              <a:gd name="adj3" fmla="val 63542"/>
              <a:gd name="adj4" fmla="val -23012"/>
            </a:avLst>
          </a:prstGeom>
          <a:solidFill>
            <a:schemeClr val="accent2">
              <a:alpha val="50000"/>
            </a:schemeClr>
          </a:soli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dirty="0">
                <a:gradFill>
                  <a:gsLst>
                    <a:gs pos="0">
                      <a:srgbClr val="FFFFFF"/>
                    </a:gs>
                    <a:gs pos="100000">
                      <a:srgbClr val="FFFFFF"/>
                    </a:gs>
                  </a:gsLst>
                  <a:lin ang="5400000" scaled="0"/>
                </a:gradFill>
              </a:rPr>
              <a:t>Joey</a:t>
            </a:r>
          </a:p>
        </p:txBody>
      </p:sp>
      <p:sp>
        <p:nvSpPr>
          <p:cNvPr id="18" name="Callout: Line 17">
            <a:extLst>
              <a:ext uri="{FF2B5EF4-FFF2-40B4-BE49-F238E27FC236}">
                <a16:creationId xmlns:a16="http://schemas.microsoft.com/office/drawing/2014/main" id="{FFF0AF67-9357-40E8-A466-933AAA8DDE8C}"/>
              </a:ext>
            </a:extLst>
          </p:cNvPr>
          <p:cNvSpPr/>
          <p:nvPr/>
        </p:nvSpPr>
        <p:spPr bwMode="auto">
          <a:xfrm>
            <a:off x="1829867" y="2389105"/>
            <a:ext cx="982118" cy="636105"/>
          </a:xfrm>
          <a:prstGeom prst="borderCallout1">
            <a:avLst>
              <a:gd name="adj1" fmla="val 44792"/>
              <a:gd name="adj2" fmla="val -1075"/>
              <a:gd name="adj3" fmla="val 79166"/>
              <a:gd name="adj4" fmla="val -30269"/>
            </a:avLst>
          </a:prstGeom>
          <a:solidFill>
            <a:schemeClr val="accent2">
              <a:alpha val="50000"/>
            </a:schemeClr>
          </a:soli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dirty="0">
                <a:gradFill>
                  <a:gsLst>
                    <a:gs pos="0">
                      <a:srgbClr val="FFFFFF"/>
                    </a:gs>
                    <a:gs pos="100000">
                      <a:srgbClr val="FFFFFF"/>
                    </a:gs>
                  </a:gsLst>
                  <a:lin ang="5400000" scaled="0"/>
                </a:gradFill>
              </a:rPr>
              <a:t>Honorary Mention</a:t>
            </a:r>
          </a:p>
        </p:txBody>
      </p:sp>
    </p:spTree>
    <p:extLst>
      <p:ext uri="{BB962C8B-B14F-4D97-AF65-F5344CB8AC3E}">
        <p14:creationId xmlns:p14="http://schemas.microsoft.com/office/powerpoint/2010/main" val="2629342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14"/>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500"/>
                                  </p:stCondLst>
                                  <p:childTnLst>
                                    <p:set>
                                      <p:cBhvr>
                                        <p:cTn id="16" dur="1" fill="hold">
                                          <p:stCondLst>
                                            <p:cond delay="0"/>
                                          </p:stCondLst>
                                        </p:cTn>
                                        <p:tgtEl>
                                          <p:spTgt spid="13"/>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grpId="0" nodeType="afterEffect">
                                  <p:stCondLst>
                                    <p:cond delay="500"/>
                                  </p:stCondLst>
                                  <p:childTnLst>
                                    <p:set>
                                      <p:cBhvr>
                                        <p:cTn id="19" dur="1" fill="hold">
                                          <p:stCondLst>
                                            <p:cond delay="0"/>
                                          </p:stCondLst>
                                        </p:cTn>
                                        <p:tgtEl>
                                          <p:spTgt spid="15"/>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grpId="0" nodeType="afterEffect">
                                  <p:stCondLst>
                                    <p:cond delay="500"/>
                                  </p:stCondLst>
                                  <p:childTnLst>
                                    <p:set>
                                      <p:cBhvr>
                                        <p:cTn id="22" dur="1" fill="hold">
                                          <p:stCondLst>
                                            <p:cond delay="0"/>
                                          </p:stCondLst>
                                        </p:cTn>
                                        <p:tgtEl>
                                          <p:spTgt spid="16"/>
                                        </p:tgtEl>
                                        <p:attrNameLst>
                                          <p:attrName>style.visibility</p:attrName>
                                        </p:attrNameLst>
                                      </p:cBhvr>
                                      <p:to>
                                        <p:strVal val="visible"/>
                                      </p:to>
                                    </p:set>
                                  </p:childTnLst>
                                </p:cTn>
                              </p:par>
                            </p:childTnLst>
                          </p:cTn>
                        </p:par>
                        <p:par>
                          <p:cTn id="23" fill="hold">
                            <p:stCondLst>
                              <p:cond delay="2000"/>
                            </p:stCondLst>
                            <p:childTnLst>
                              <p:par>
                                <p:cTn id="24" presetID="1" presetClass="entr" presetSubtype="0" fill="hold" grpId="0" nodeType="afterEffect">
                                  <p:stCondLst>
                                    <p:cond delay="50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569C76-AC7A-402A-A6E4-EE97408A5B12}"/>
              </a:ext>
            </a:extLst>
          </p:cNvPr>
          <p:cNvSpPr>
            <a:spLocks noGrp="1"/>
          </p:cNvSpPr>
          <p:nvPr>
            <p:ph type="body" sz="quarter" idx="10"/>
          </p:nvPr>
        </p:nvSpPr>
        <p:spPr>
          <a:xfrm>
            <a:off x="799930" y="1212849"/>
            <a:ext cx="4355729" cy="738664"/>
          </a:xfrm>
        </p:spPr>
        <p:txBody>
          <a:bodyPr/>
          <a:lstStyle/>
          <a:p>
            <a:pPr marL="0" indent="0">
              <a:buNone/>
            </a:pPr>
            <a:r>
              <a:rPr lang="en-US" dirty="0"/>
              <a:t>Previous Company</a:t>
            </a:r>
          </a:p>
        </p:txBody>
      </p:sp>
      <p:sp>
        <p:nvSpPr>
          <p:cNvPr id="3" name="Title 2">
            <a:extLst>
              <a:ext uri="{FF2B5EF4-FFF2-40B4-BE49-F238E27FC236}">
                <a16:creationId xmlns:a16="http://schemas.microsoft.com/office/drawing/2014/main" id="{0556F4D7-12C1-4AA8-8774-AA8F4B3F0C9E}"/>
              </a:ext>
            </a:extLst>
          </p:cNvPr>
          <p:cNvSpPr>
            <a:spLocks noGrp="1"/>
          </p:cNvSpPr>
          <p:nvPr>
            <p:ph type="title"/>
          </p:nvPr>
        </p:nvSpPr>
        <p:spPr/>
        <p:txBody>
          <a:bodyPr/>
          <a:lstStyle/>
          <a:p>
            <a:r>
              <a:rPr lang="en-US" dirty="0"/>
              <a:t>Organizational Usage Style </a:t>
            </a:r>
          </a:p>
        </p:txBody>
      </p:sp>
      <p:sp>
        <p:nvSpPr>
          <p:cNvPr id="4" name="Text Placeholder 1">
            <a:extLst>
              <a:ext uri="{FF2B5EF4-FFF2-40B4-BE49-F238E27FC236}">
                <a16:creationId xmlns:a16="http://schemas.microsoft.com/office/drawing/2014/main" id="{5F222E51-3F45-46F9-8EEF-B58FB079BD3C}"/>
              </a:ext>
            </a:extLst>
          </p:cNvPr>
          <p:cNvSpPr txBox="1">
            <a:spLocks/>
          </p:cNvSpPr>
          <p:nvPr/>
        </p:nvSpPr>
        <p:spPr>
          <a:xfrm>
            <a:off x="7891395" y="1212849"/>
            <a:ext cx="4177387" cy="738664"/>
          </a:xfrm>
          <a:prstGeom prst="rect">
            <a:avLst/>
          </a:prstGeom>
        </p:spPr>
        <p:txBody>
          <a:bodyPr vert="horz" wrap="square" lIns="146304" tIns="91440" rIns="146304" bIns="91440" rtlCol="0">
            <a:sp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tx1"/>
                </a:soli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a:t>Current Company</a:t>
            </a:r>
          </a:p>
        </p:txBody>
      </p:sp>
      <p:pic>
        <p:nvPicPr>
          <p:cNvPr id="8" name="Picture 7">
            <a:extLst>
              <a:ext uri="{FF2B5EF4-FFF2-40B4-BE49-F238E27FC236}">
                <a16:creationId xmlns:a16="http://schemas.microsoft.com/office/drawing/2014/main" id="{4356EC4C-B9C5-4751-A978-4D214C3D64F4}"/>
              </a:ext>
            </a:extLst>
          </p:cNvPr>
          <p:cNvPicPr>
            <a:picLocks noChangeAspect="1"/>
          </p:cNvPicPr>
          <p:nvPr/>
        </p:nvPicPr>
        <p:blipFill>
          <a:blip r:embed="rId2"/>
          <a:stretch>
            <a:fillRect/>
          </a:stretch>
        </p:blipFill>
        <p:spPr>
          <a:xfrm>
            <a:off x="2025287" y="2234932"/>
            <a:ext cx="1905014" cy="3795740"/>
          </a:xfrm>
          <a:prstGeom prst="rect">
            <a:avLst/>
          </a:prstGeom>
        </p:spPr>
      </p:pic>
      <p:pic>
        <p:nvPicPr>
          <p:cNvPr id="9" name="Picture 8">
            <a:extLst>
              <a:ext uri="{FF2B5EF4-FFF2-40B4-BE49-F238E27FC236}">
                <a16:creationId xmlns:a16="http://schemas.microsoft.com/office/drawing/2014/main" id="{D9862073-5D09-4092-ACD1-AC7069FFA5A4}"/>
              </a:ext>
            </a:extLst>
          </p:cNvPr>
          <p:cNvPicPr>
            <a:picLocks noChangeAspect="1"/>
          </p:cNvPicPr>
          <p:nvPr/>
        </p:nvPicPr>
        <p:blipFill rotWithShape="1">
          <a:blip r:embed="rId3"/>
          <a:srcRect b="16457"/>
          <a:stretch/>
        </p:blipFill>
        <p:spPr>
          <a:xfrm>
            <a:off x="9070444" y="2234932"/>
            <a:ext cx="1819288" cy="3795740"/>
          </a:xfrm>
          <a:prstGeom prst="rect">
            <a:avLst/>
          </a:prstGeom>
        </p:spPr>
      </p:pic>
      <p:sp>
        <p:nvSpPr>
          <p:cNvPr id="10" name="Rectangle 9">
            <a:extLst>
              <a:ext uri="{FF2B5EF4-FFF2-40B4-BE49-F238E27FC236}">
                <a16:creationId xmlns:a16="http://schemas.microsoft.com/office/drawing/2014/main" id="{9795ED0F-6E28-42C6-B217-F75F926837A2}"/>
              </a:ext>
            </a:extLst>
          </p:cNvPr>
          <p:cNvSpPr/>
          <p:nvPr/>
        </p:nvSpPr>
        <p:spPr bwMode="auto">
          <a:xfrm>
            <a:off x="9643353" y="3203643"/>
            <a:ext cx="479898" cy="168612"/>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defTabSz="932472" fontAlgn="base">
              <a:spcBef>
                <a:spcPct val="0"/>
              </a:spcBef>
              <a:spcAft>
                <a:spcPct val="0"/>
              </a:spcAft>
            </a:pPr>
            <a:r>
              <a:rPr lang="en-US" sz="600" dirty="0">
                <a:solidFill>
                  <a:schemeClr val="bg1"/>
                </a:solidFill>
              </a:rPr>
              <a:t>Client</a:t>
            </a:r>
          </a:p>
        </p:txBody>
      </p:sp>
      <p:grpSp>
        <p:nvGrpSpPr>
          <p:cNvPr id="14" name="Group 13">
            <a:extLst>
              <a:ext uri="{FF2B5EF4-FFF2-40B4-BE49-F238E27FC236}">
                <a16:creationId xmlns:a16="http://schemas.microsoft.com/office/drawing/2014/main" id="{785F19FF-6603-48A9-9712-C3B122BFDE25}"/>
              </a:ext>
            </a:extLst>
          </p:cNvPr>
          <p:cNvGrpSpPr/>
          <p:nvPr/>
        </p:nvGrpSpPr>
        <p:grpSpPr>
          <a:xfrm>
            <a:off x="8225144" y="1951513"/>
            <a:ext cx="3509887" cy="2015246"/>
            <a:chOff x="5503024" y="3884579"/>
            <a:chExt cx="3509887" cy="2015246"/>
          </a:xfrm>
        </p:grpSpPr>
        <p:pic>
          <p:nvPicPr>
            <p:cNvPr id="12" name="Picture 11" descr="A screenshot of a cell phone&#10;&#10;Description automatically generated">
              <a:extLst>
                <a:ext uri="{FF2B5EF4-FFF2-40B4-BE49-F238E27FC236}">
                  <a16:creationId xmlns:a16="http://schemas.microsoft.com/office/drawing/2014/main" id="{18419E19-9340-40FC-86E6-CCB2B4C0145D}"/>
                </a:ext>
              </a:extLst>
            </p:cNvPr>
            <p:cNvPicPr>
              <a:picLocks noChangeAspect="1"/>
            </p:cNvPicPr>
            <p:nvPr/>
          </p:nvPicPr>
          <p:blipFill>
            <a:blip r:embed="rId4"/>
            <a:stretch>
              <a:fillRect/>
            </a:stretch>
          </p:blipFill>
          <p:spPr>
            <a:xfrm>
              <a:off x="5503024" y="3884579"/>
              <a:ext cx="3509887" cy="2015246"/>
            </a:xfrm>
            <a:prstGeom prst="rect">
              <a:avLst/>
            </a:prstGeom>
          </p:spPr>
        </p:pic>
        <p:sp>
          <p:nvSpPr>
            <p:cNvPr id="13" name="Rectangle 12">
              <a:extLst>
                <a:ext uri="{FF2B5EF4-FFF2-40B4-BE49-F238E27FC236}">
                  <a16:creationId xmlns:a16="http://schemas.microsoft.com/office/drawing/2014/main" id="{236B1CCA-ED6C-4981-B567-0B8F9B52F998}"/>
                </a:ext>
              </a:extLst>
            </p:cNvPr>
            <p:cNvSpPr/>
            <p:nvPr/>
          </p:nvSpPr>
          <p:spPr bwMode="auto">
            <a:xfrm>
              <a:off x="5551251" y="3936460"/>
              <a:ext cx="3378740" cy="239949"/>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defTabSz="932472" fontAlgn="base">
                <a:spcBef>
                  <a:spcPct val="0"/>
                </a:spcBef>
                <a:spcAft>
                  <a:spcPct val="0"/>
                </a:spcAft>
              </a:pPr>
              <a:r>
                <a:rPr lang="en-US" sz="1100" dirty="0">
                  <a:solidFill>
                    <a:schemeClr val="bg1"/>
                  </a:solidFill>
                </a:rPr>
                <a:t>Teams Activity Counts – Last 30 Days </a:t>
              </a:r>
            </a:p>
          </p:txBody>
        </p:sp>
      </p:grpSp>
      <p:pic>
        <p:nvPicPr>
          <p:cNvPr id="15" name="Picture 14">
            <a:extLst>
              <a:ext uri="{FF2B5EF4-FFF2-40B4-BE49-F238E27FC236}">
                <a16:creationId xmlns:a16="http://schemas.microsoft.com/office/drawing/2014/main" id="{4C38CFD8-8D81-4F42-B3FC-7EBA49524F41}"/>
              </a:ext>
            </a:extLst>
          </p:cNvPr>
          <p:cNvPicPr>
            <a:picLocks noChangeAspect="1"/>
          </p:cNvPicPr>
          <p:nvPr/>
        </p:nvPicPr>
        <p:blipFill rotWithShape="1">
          <a:blip r:embed="rId5"/>
          <a:srcRect r="3060"/>
          <a:stretch/>
        </p:blipFill>
        <p:spPr>
          <a:xfrm>
            <a:off x="8207800" y="4198297"/>
            <a:ext cx="3527232" cy="466728"/>
          </a:xfrm>
          <a:prstGeom prst="rect">
            <a:avLst/>
          </a:prstGeom>
        </p:spPr>
      </p:pic>
      <p:pic>
        <p:nvPicPr>
          <p:cNvPr id="16" name="Picture 15">
            <a:extLst>
              <a:ext uri="{FF2B5EF4-FFF2-40B4-BE49-F238E27FC236}">
                <a16:creationId xmlns:a16="http://schemas.microsoft.com/office/drawing/2014/main" id="{B0BD1A13-2B9D-40BE-9059-0047CFE731CC}"/>
              </a:ext>
            </a:extLst>
          </p:cNvPr>
          <p:cNvPicPr>
            <a:picLocks noChangeAspect="1"/>
          </p:cNvPicPr>
          <p:nvPr/>
        </p:nvPicPr>
        <p:blipFill>
          <a:blip r:embed="rId6"/>
          <a:stretch>
            <a:fillRect/>
          </a:stretch>
        </p:blipFill>
        <p:spPr>
          <a:xfrm>
            <a:off x="8587333" y="4866558"/>
            <a:ext cx="3071835" cy="752481"/>
          </a:xfrm>
          <a:prstGeom prst="rect">
            <a:avLst/>
          </a:prstGeom>
        </p:spPr>
      </p:pic>
    </p:spTree>
    <p:extLst>
      <p:ext uri="{BB962C8B-B14F-4D97-AF65-F5344CB8AC3E}">
        <p14:creationId xmlns:p14="http://schemas.microsoft.com/office/powerpoint/2010/main" val="2182173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2183915"/>
            <a:ext cx="11887200" cy="2092881"/>
          </a:xfrm>
        </p:spPr>
        <p:txBody>
          <a:bodyPr anchor="ctr"/>
          <a:lstStyle/>
          <a:p>
            <a:r>
              <a:rPr lang="en-GB" dirty="0"/>
              <a:t>Teams </a:t>
            </a:r>
          </a:p>
          <a:p>
            <a:r>
              <a:rPr lang="en-GB" dirty="0">
                <a:solidFill>
                  <a:schemeClr val="tx1"/>
                </a:solidFill>
              </a:rPr>
              <a:t>Power BI reports</a:t>
            </a:r>
          </a:p>
          <a:p>
            <a:r>
              <a:rPr lang="en-GB" dirty="0">
                <a:solidFill>
                  <a:schemeClr val="tx1"/>
                </a:solidFill>
              </a:rPr>
              <a:t>Put them together</a:t>
            </a:r>
          </a:p>
        </p:txBody>
      </p:sp>
      <p:sp>
        <p:nvSpPr>
          <p:cNvPr id="3" name="Title 2"/>
          <p:cNvSpPr>
            <a:spLocks noGrp="1"/>
          </p:cNvSpPr>
          <p:nvPr>
            <p:ph type="title"/>
          </p:nvPr>
        </p:nvSpPr>
        <p:spPr/>
        <p:txBody>
          <a:bodyPr/>
          <a:lstStyle/>
          <a:p>
            <a:r>
              <a:rPr lang="en-GB" dirty="0">
                <a:solidFill>
                  <a:schemeClr val="tx1"/>
                </a:solidFill>
              </a:rPr>
              <a:t>What Are We Doing Here?</a:t>
            </a:r>
          </a:p>
        </p:txBody>
      </p:sp>
    </p:spTree>
    <p:extLst>
      <p:ext uri="{BB962C8B-B14F-4D97-AF65-F5344CB8AC3E}">
        <p14:creationId xmlns:p14="http://schemas.microsoft.com/office/powerpoint/2010/main" val="891278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581C4-C946-46EF-9443-0B37500B7CBE}"/>
              </a:ext>
            </a:extLst>
          </p:cNvPr>
          <p:cNvSpPr>
            <a:spLocks noGrp="1"/>
          </p:cNvSpPr>
          <p:nvPr>
            <p:ph type="title"/>
          </p:nvPr>
        </p:nvSpPr>
        <p:spPr/>
        <p:txBody>
          <a:bodyPr/>
          <a:lstStyle/>
          <a:p>
            <a:r>
              <a:rPr lang="en-US" dirty="0"/>
              <a:t>Anatomy of a Team</a:t>
            </a:r>
          </a:p>
        </p:txBody>
      </p:sp>
    </p:spTree>
    <p:extLst>
      <p:ext uri="{BB962C8B-B14F-4D97-AF65-F5344CB8AC3E}">
        <p14:creationId xmlns:p14="http://schemas.microsoft.com/office/powerpoint/2010/main" val="355820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C42C14-93EC-4025-9D29-AFF7BC463762}"/>
              </a:ext>
            </a:extLst>
          </p:cNvPr>
          <p:cNvSpPr>
            <a:spLocks noGrp="1"/>
          </p:cNvSpPr>
          <p:nvPr>
            <p:ph type="title"/>
          </p:nvPr>
        </p:nvSpPr>
        <p:spPr/>
        <p:txBody>
          <a:bodyPr/>
          <a:lstStyle/>
          <a:p>
            <a:r>
              <a:rPr lang="en-US" dirty="0"/>
              <a:t>Anatomy of a Team</a:t>
            </a:r>
          </a:p>
        </p:txBody>
      </p:sp>
      <p:pic>
        <p:nvPicPr>
          <p:cNvPr id="4" name="Picture 3">
            <a:extLst>
              <a:ext uri="{FF2B5EF4-FFF2-40B4-BE49-F238E27FC236}">
                <a16:creationId xmlns:a16="http://schemas.microsoft.com/office/drawing/2014/main" id="{0B6EB82D-C062-4E4B-B5A2-1F81F7132989}"/>
              </a:ext>
            </a:extLst>
          </p:cNvPr>
          <p:cNvPicPr>
            <a:picLocks noChangeAspect="1"/>
          </p:cNvPicPr>
          <p:nvPr/>
        </p:nvPicPr>
        <p:blipFill>
          <a:blip r:embed="rId2"/>
          <a:stretch>
            <a:fillRect/>
          </a:stretch>
        </p:blipFill>
        <p:spPr>
          <a:xfrm>
            <a:off x="2465359" y="1345757"/>
            <a:ext cx="7505755" cy="5405477"/>
          </a:xfrm>
          <a:prstGeom prst="rect">
            <a:avLst/>
          </a:prstGeom>
        </p:spPr>
      </p:pic>
      <p:sp>
        <p:nvSpPr>
          <p:cNvPr id="5" name="Rectangle 4">
            <a:extLst>
              <a:ext uri="{FF2B5EF4-FFF2-40B4-BE49-F238E27FC236}">
                <a16:creationId xmlns:a16="http://schemas.microsoft.com/office/drawing/2014/main" id="{CAEA1B25-206E-4893-920D-2E5FBC3B541E}"/>
              </a:ext>
            </a:extLst>
          </p:cNvPr>
          <p:cNvSpPr/>
          <p:nvPr/>
        </p:nvSpPr>
        <p:spPr bwMode="auto">
          <a:xfrm>
            <a:off x="2821021" y="2457855"/>
            <a:ext cx="1673158" cy="726332"/>
          </a:xfrm>
          <a:prstGeom prst="rect">
            <a:avLst/>
          </a:prstGeom>
          <a:noFill/>
          <a:ln w="57150">
            <a:solidFill>
              <a:srgbClr val="FFC00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6" name="Rectangle 5">
            <a:extLst>
              <a:ext uri="{FF2B5EF4-FFF2-40B4-BE49-F238E27FC236}">
                <a16:creationId xmlns:a16="http://schemas.microsoft.com/office/drawing/2014/main" id="{D0F07914-E1F8-4B7A-92E8-FBAFA4B6E630}"/>
              </a:ext>
            </a:extLst>
          </p:cNvPr>
          <p:cNvSpPr/>
          <p:nvPr/>
        </p:nvSpPr>
        <p:spPr bwMode="auto">
          <a:xfrm>
            <a:off x="4545078" y="1588851"/>
            <a:ext cx="1673158" cy="291830"/>
          </a:xfrm>
          <a:prstGeom prst="rect">
            <a:avLst/>
          </a:prstGeom>
          <a:noFill/>
          <a:ln w="57150">
            <a:solidFill>
              <a:srgbClr val="FFC00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0790684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C42C14-93EC-4025-9D29-AFF7BC463762}"/>
              </a:ext>
            </a:extLst>
          </p:cNvPr>
          <p:cNvSpPr>
            <a:spLocks noGrp="1"/>
          </p:cNvSpPr>
          <p:nvPr>
            <p:ph type="title"/>
          </p:nvPr>
        </p:nvSpPr>
        <p:spPr/>
        <p:txBody>
          <a:bodyPr/>
          <a:lstStyle/>
          <a:p>
            <a:r>
              <a:rPr lang="en-US" dirty="0"/>
              <a:t>Anatomy of a Team</a:t>
            </a:r>
          </a:p>
        </p:txBody>
      </p:sp>
      <p:pic>
        <p:nvPicPr>
          <p:cNvPr id="4" name="Picture 3">
            <a:extLst>
              <a:ext uri="{FF2B5EF4-FFF2-40B4-BE49-F238E27FC236}">
                <a16:creationId xmlns:a16="http://schemas.microsoft.com/office/drawing/2014/main" id="{0B6EB82D-C062-4E4B-B5A2-1F81F7132989}"/>
              </a:ext>
            </a:extLst>
          </p:cNvPr>
          <p:cNvPicPr>
            <a:picLocks noChangeAspect="1"/>
          </p:cNvPicPr>
          <p:nvPr/>
        </p:nvPicPr>
        <p:blipFill>
          <a:blip r:embed="rId2"/>
          <a:stretch>
            <a:fillRect/>
          </a:stretch>
        </p:blipFill>
        <p:spPr>
          <a:xfrm>
            <a:off x="2465359" y="1345757"/>
            <a:ext cx="7505755" cy="5405477"/>
          </a:xfrm>
          <a:prstGeom prst="rect">
            <a:avLst/>
          </a:prstGeom>
        </p:spPr>
      </p:pic>
      <p:grpSp>
        <p:nvGrpSpPr>
          <p:cNvPr id="9" name="Group 8">
            <a:extLst>
              <a:ext uri="{FF2B5EF4-FFF2-40B4-BE49-F238E27FC236}">
                <a16:creationId xmlns:a16="http://schemas.microsoft.com/office/drawing/2014/main" id="{D090CC15-D111-4395-B359-2737ADF68EC9}"/>
              </a:ext>
            </a:extLst>
          </p:cNvPr>
          <p:cNvGrpSpPr/>
          <p:nvPr/>
        </p:nvGrpSpPr>
        <p:grpSpPr>
          <a:xfrm>
            <a:off x="3521412" y="2319022"/>
            <a:ext cx="2062266" cy="627864"/>
            <a:chOff x="3521412" y="2319022"/>
            <a:chExt cx="2062266" cy="627864"/>
          </a:xfrm>
        </p:grpSpPr>
        <p:cxnSp>
          <p:nvCxnSpPr>
            <p:cNvPr id="7" name="Straight Arrow Connector 6">
              <a:extLst>
                <a:ext uri="{FF2B5EF4-FFF2-40B4-BE49-F238E27FC236}">
                  <a16:creationId xmlns:a16="http://schemas.microsoft.com/office/drawing/2014/main" id="{6CCC408A-BF24-42D1-87E9-CFE2BBB0E540}"/>
                </a:ext>
              </a:extLst>
            </p:cNvPr>
            <p:cNvCxnSpPr/>
            <p:nvPr/>
          </p:nvCxnSpPr>
          <p:spPr>
            <a:xfrm flipH="1">
              <a:off x="3521412" y="2632954"/>
              <a:ext cx="1102469" cy="0"/>
            </a:xfrm>
            <a:prstGeom prst="straightConnector1">
              <a:avLst/>
            </a:prstGeom>
            <a:ln w="76200">
              <a:headEnd type="none"/>
              <a:tailEnd type="triangle"/>
            </a:ln>
          </p:spPr>
          <p:style>
            <a:lnRef idx="1">
              <a:schemeClr val="accent6"/>
            </a:lnRef>
            <a:fillRef idx="0">
              <a:schemeClr val="accent6"/>
            </a:fillRef>
            <a:effectRef idx="0">
              <a:schemeClr val="accent6"/>
            </a:effectRef>
            <a:fontRef idx="minor">
              <a:schemeClr val="tx1"/>
            </a:fontRef>
          </p:style>
        </p:cxnSp>
        <p:sp>
          <p:nvSpPr>
            <p:cNvPr id="8" name="TextBox 7">
              <a:extLst>
                <a:ext uri="{FF2B5EF4-FFF2-40B4-BE49-F238E27FC236}">
                  <a16:creationId xmlns:a16="http://schemas.microsoft.com/office/drawing/2014/main" id="{C6F0906D-60CE-4CDA-9164-AD0518FE9684}"/>
                </a:ext>
              </a:extLst>
            </p:cNvPr>
            <p:cNvSpPr txBox="1"/>
            <p:nvPr/>
          </p:nvSpPr>
          <p:spPr>
            <a:xfrm>
              <a:off x="4481209" y="2319022"/>
              <a:ext cx="1102469"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solidFill>
                    <a:schemeClr val="accent6"/>
                  </a:solidFill>
                </a:rPr>
                <a:t>Team</a:t>
              </a:r>
            </a:p>
          </p:txBody>
        </p:sp>
      </p:grpSp>
      <p:cxnSp>
        <p:nvCxnSpPr>
          <p:cNvPr id="11" name="Straight Arrow Connector 10">
            <a:extLst>
              <a:ext uri="{FF2B5EF4-FFF2-40B4-BE49-F238E27FC236}">
                <a16:creationId xmlns:a16="http://schemas.microsoft.com/office/drawing/2014/main" id="{43D4C1ED-75EF-4DAA-AC65-8567FBAE861A}"/>
              </a:ext>
            </a:extLst>
          </p:cNvPr>
          <p:cNvCxnSpPr>
            <a:cxnSpLocks/>
          </p:cNvCxnSpPr>
          <p:nvPr/>
        </p:nvCxnSpPr>
        <p:spPr>
          <a:xfrm flipV="1">
            <a:off x="3147948" y="3005252"/>
            <a:ext cx="0" cy="723684"/>
          </a:xfrm>
          <a:prstGeom prst="straightConnector1">
            <a:avLst/>
          </a:prstGeom>
          <a:ln w="76200">
            <a:headEnd type="none"/>
            <a:tailEnd type="triangle"/>
          </a:ln>
        </p:spPr>
        <p:style>
          <a:lnRef idx="1">
            <a:schemeClr val="accent6"/>
          </a:lnRef>
          <a:fillRef idx="0">
            <a:schemeClr val="accent6"/>
          </a:fillRef>
          <a:effectRef idx="0">
            <a:schemeClr val="accent6"/>
          </a:effectRef>
          <a:fontRef idx="minor">
            <a:schemeClr val="tx1"/>
          </a:fontRef>
        </p:style>
      </p:cxnSp>
      <p:sp>
        <p:nvSpPr>
          <p:cNvPr id="13" name="TextBox 12">
            <a:extLst>
              <a:ext uri="{FF2B5EF4-FFF2-40B4-BE49-F238E27FC236}">
                <a16:creationId xmlns:a16="http://schemas.microsoft.com/office/drawing/2014/main" id="{A50D2490-BA16-4D6B-85A8-B8B38CDAEB9F}"/>
              </a:ext>
            </a:extLst>
          </p:cNvPr>
          <p:cNvSpPr txBox="1"/>
          <p:nvPr/>
        </p:nvSpPr>
        <p:spPr>
          <a:xfrm>
            <a:off x="2856119" y="3606219"/>
            <a:ext cx="1631573"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solidFill>
                  <a:schemeClr val="accent6"/>
                </a:solidFill>
              </a:rPr>
              <a:t>Channel</a:t>
            </a:r>
          </a:p>
        </p:txBody>
      </p:sp>
    </p:spTree>
    <p:extLst>
      <p:ext uri="{BB962C8B-B14F-4D97-AF65-F5344CB8AC3E}">
        <p14:creationId xmlns:p14="http://schemas.microsoft.com/office/powerpoint/2010/main" val="41767489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C42C14-93EC-4025-9D29-AFF7BC463762}"/>
              </a:ext>
            </a:extLst>
          </p:cNvPr>
          <p:cNvSpPr>
            <a:spLocks noGrp="1"/>
          </p:cNvSpPr>
          <p:nvPr>
            <p:ph type="title"/>
          </p:nvPr>
        </p:nvSpPr>
        <p:spPr/>
        <p:txBody>
          <a:bodyPr/>
          <a:lstStyle/>
          <a:p>
            <a:r>
              <a:rPr lang="en-US" dirty="0"/>
              <a:t>Anatomy of a Team</a:t>
            </a:r>
          </a:p>
        </p:txBody>
      </p:sp>
      <p:pic>
        <p:nvPicPr>
          <p:cNvPr id="4" name="Picture 3">
            <a:extLst>
              <a:ext uri="{FF2B5EF4-FFF2-40B4-BE49-F238E27FC236}">
                <a16:creationId xmlns:a16="http://schemas.microsoft.com/office/drawing/2014/main" id="{0B6EB82D-C062-4E4B-B5A2-1F81F7132989}"/>
              </a:ext>
            </a:extLst>
          </p:cNvPr>
          <p:cNvPicPr>
            <a:picLocks noChangeAspect="1"/>
          </p:cNvPicPr>
          <p:nvPr/>
        </p:nvPicPr>
        <p:blipFill>
          <a:blip r:embed="rId2"/>
          <a:stretch>
            <a:fillRect/>
          </a:stretch>
        </p:blipFill>
        <p:spPr>
          <a:xfrm>
            <a:off x="2465359" y="1345757"/>
            <a:ext cx="7505755" cy="5405477"/>
          </a:xfrm>
          <a:prstGeom prst="rect">
            <a:avLst/>
          </a:prstGeom>
        </p:spPr>
      </p:pic>
      <p:sp>
        <p:nvSpPr>
          <p:cNvPr id="12" name="TextBox 11">
            <a:extLst>
              <a:ext uri="{FF2B5EF4-FFF2-40B4-BE49-F238E27FC236}">
                <a16:creationId xmlns:a16="http://schemas.microsoft.com/office/drawing/2014/main" id="{237F24DB-7541-4B04-BDAB-A108AE25415A}"/>
              </a:ext>
            </a:extLst>
          </p:cNvPr>
          <p:cNvSpPr txBox="1"/>
          <p:nvPr/>
        </p:nvSpPr>
        <p:spPr>
          <a:xfrm>
            <a:off x="4522792" y="2724245"/>
            <a:ext cx="2299539" cy="627864"/>
          </a:xfrm>
          <a:prstGeom prst="rect">
            <a:avLst/>
          </a:prstGeom>
          <a:solidFill>
            <a:schemeClr val="tx1"/>
          </a:solidFill>
        </p:spPr>
        <p:txBody>
          <a:bodyPr wrap="square" lIns="182880" tIns="146304" rIns="182880" bIns="146304" rtlCol="0">
            <a:spAutoFit/>
          </a:bodyPr>
          <a:lstStyle/>
          <a:p>
            <a:pPr>
              <a:lnSpc>
                <a:spcPct val="90000"/>
              </a:lnSpc>
              <a:spcAft>
                <a:spcPts val="600"/>
              </a:spcAft>
            </a:pPr>
            <a:r>
              <a:rPr lang="en-US" sz="2400" dirty="0">
                <a:solidFill>
                  <a:schemeClr val="accent6"/>
                </a:solidFill>
              </a:rPr>
              <a:t>Conversations</a:t>
            </a:r>
          </a:p>
        </p:txBody>
      </p:sp>
      <p:cxnSp>
        <p:nvCxnSpPr>
          <p:cNvPr id="10" name="Straight Arrow Connector 9">
            <a:extLst>
              <a:ext uri="{FF2B5EF4-FFF2-40B4-BE49-F238E27FC236}">
                <a16:creationId xmlns:a16="http://schemas.microsoft.com/office/drawing/2014/main" id="{4D1FB434-2FC7-4A78-A105-6ACF8EBE0902}"/>
              </a:ext>
            </a:extLst>
          </p:cNvPr>
          <p:cNvCxnSpPr>
            <a:cxnSpLocks/>
          </p:cNvCxnSpPr>
          <p:nvPr/>
        </p:nvCxnSpPr>
        <p:spPr>
          <a:xfrm flipV="1">
            <a:off x="4847046" y="2058427"/>
            <a:ext cx="0" cy="723684"/>
          </a:xfrm>
          <a:prstGeom prst="straightConnector1">
            <a:avLst/>
          </a:prstGeom>
          <a:ln w="76200">
            <a:headEnd type="none"/>
            <a:tailEnd type="triangle"/>
          </a:ln>
        </p:spPr>
        <p:style>
          <a:lnRef idx="1">
            <a:schemeClr val="accent6"/>
          </a:lnRef>
          <a:fillRef idx="0">
            <a:schemeClr val="accent6"/>
          </a:fillRef>
          <a:effectRef idx="0">
            <a:schemeClr val="accent6"/>
          </a:effectRef>
          <a:fontRef idx="minor">
            <a:schemeClr val="tx1"/>
          </a:fontRef>
        </p:style>
      </p:cxnSp>
      <p:sp>
        <p:nvSpPr>
          <p:cNvPr id="14" name="TextBox 13">
            <a:extLst>
              <a:ext uri="{FF2B5EF4-FFF2-40B4-BE49-F238E27FC236}">
                <a16:creationId xmlns:a16="http://schemas.microsoft.com/office/drawing/2014/main" id="{A859CFF8-18B5-499D-81EA-D8A299CD0397}"/>
              </a:ext>
            </a:extLst>
          </p:cNvPr>
          <p:cNvSpPr txBox="1"/>
          <p:nvPr/>
        </p:nvSpPr>
        <p:spPr>
          <a:xfrm>
            <a:off x="4896770" y="2724245"/>
            <a:ext cx="959282" cy="627864"/>
          </a:xfrm>
          <a:prstGeom prst="rect">
            <a:avLst/>
          </a:prstGeom>
          <a:solidFill>
            <a:schemeClr val="tx1"/>
          </a:solidFill>
        </p:spPr>
        <p:txBody>
          <a:bodyPr wrap="square" lIns="182880" tIns="146304" rIns="182880" bIns="146304" rtlCol="0">
            <a:spAutoFit/>
          </a:bodyPr>
          <a:lstStyle/>
          <a:p>
            <a:pPr>
              <a:lnSpc>
                <a:spcPct val="90000"/>
              </a:lnSpc>
              <a:spcAft>
                <a:spcPts val="600"/>
              </a:spcAft>
            </a:pPr>
            <a:r>
              <a:rPr lang="en-US" sz="2400" dirty="0">
                <a:solidFill>
                  <a:schemeClr val="accent6"/>
                </a:solidFill>
              </a:rPr>
              <a:t>Files</a:t>
            </a:r>
          </a:p>
        </p:txBody>
      </p:sp>
      <p:sp>
        <p:nvSpPr>
          <p:cNvPr id="16" name="TextBox 15">
            <a:extLst>
              <a:ext uri="{FF2B5EF4-FFF2-40B4-BE49-F238E27FC236}">
                <a16:creationId xmlns:a16="http://schemas.microsoft.com/office/drawing/2014/main" id="{B0F0394E-5473-48F1-8969-12B029EB1678}"/>
              </a:ext>
            </a:extLst>
          </p:cNvPr>
          <p:cNvSpPr txBox="1"/>
          <p:nvPr/>
        </p:nvSpPr>
        <p:spPr>
          <a:xfrm>
            <a:off x="5171300" y="2724245"/>
            <a:ext cx="1197067" cy="627864"/>
          </a:xfrm>
          <a:prstGeom prst="rect">
            <a:avLst/>
          </a:prstGeom>
          <a:solidFill>
            <a:schemeClr val="tx1"/>
          </a:solidFill>
        </p:spPr>
        <p:txBody>
          <a:bodyPr wrap="square" lIns="182880" tIns="146304" rIns="182880" bIns="146304" rtlCol="0">
            <a:spAutoFit/>
          </a:bodyPr>
          <a:lstStyle/>
          <a:p>
            <a:pPr>
              <a:lnSpc>
                <a:spcPct val="90000"/>
              </a:lnSpc>
              <a:spcAft>
                <a:spcPts val="600"/>
              </a:spcAft>
            </a:pPr>
            <a:r>
              <a:rPr lang="en-US" sz="2400" dirty="0">
                <a:solidFill>
                  <a:schemeClr val="accent6"/>
                </a:solidFill>
              </a:rPr>
              <a:t>Notes</a:t>
            </a:r>
          </a:p>
        </p:txBody>
      </p:sp>
      <p:cxnSp>
        <p:nvCxnSpPr>
          <p:cNvPr id="17" name="Straight Arrow Connector 16">
            <a:extLst>
              <a:ext uri="{FF2B5EF4-FFF2-40B4-BE49-F238E27FC236}">
                <a16:creationId xmlns:a16="http://schemas.microsoft.com/office/drawing/2014/main" id="{06F48773-6A40-4808-8AEB-355089EECC71}"/>
              </a:ext>
            </a:extLst>
          </p:cNvPr>
          <p:cNvCxnSpPr>
            <a:cxnSpLocks/>
          </p:cNvCxnSpPr>
          <p:nvPr/>
        </p:nvCxnSpPr>
        <p:spPr>
          <a:xfrm flipV="1">
            <a:off x="5495554" y="2058427"/>
            <a:ext cx="0" cy="723684"/>
          </a:xfrm>
          <a:prstGeom prst="straightConnector1">
            <a:avLst/>
          </a:prstGeom>
          <a:ln w="76200">
            <a:headEnd type="none"/>
            <a:tailEnd type="triangle"/>
          </a:ln>
        </p:spPr>
        <p:style>
          <a:lnRef idx="1">
            <a:schemeClr val="accent6"/>
          </a:lnRef>
          <a:fillRef idx="0">
            <a:schemeClr val="accent6"/>
          </a:fillRef>
          <a:effectRef idx="0">
            <a:schemeClr val="accent6"/>
          </a:effectRef>
          <a:fontRef idx="minor">
            <a:schemeClr val="tx1"/>
          </a:fontRef>
        </p:style>
      </p:cxnSp>
      <p:cxnSp>
        <p:nvCxnSpPr>
          <p:cNvPr id="15" name="Straight Arrow Connector 14">
            <a:extLst>
              <a:ext uri="{FF2B5EF4-FFF2-40B4-BE49-F238E27FC236}">
                <a16:creationId xmlns:a16="http://schemas.microsoft.com/office/drawing/2014/main" id="{672E07EF-F0CB-4D49-AB0B-F4FC63CAE9EA}"/>
              </a:ext>
            </a:extLst>
          </p:cNvPr>
          <p:cNvCxnSpPr>
            <a:cxnSpLocks/>
          </p:cNvCxnSpPr>
          <p:nvPr/>
        </p:nvCxnSpPr>
        <p:spPr>
          <a:xfrm flipV="1">
            <a:off x="5221023" y="2058427"/>
            <a:ext cx="0" cy="723684"/>
          </a:xfrm>
          <a:prstGeom prst="straightConnector1">
            <a:avLst/>
          </a:prstGeom>
          <a:ln w="76200">
            <a:headEnd type="none"/>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1169484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4" grpId="1"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C42C14-93EC-4025-9D29-AFF7BC463762}"/>
              </a:ext>
            </a:extLst>
          </p:cNvPr>
          <p:cNvSpPr>
            <a:spLocks noGrp="1"/>
          </p:cNvSpPr>
          <p:nvPr>
            <p:ph type="title"/>
          </p:nvPr>
        </p:nvSpPr>
        <p:spPr/>
        <p:txBody>
          <a:bodyPr/>
          <a:lstStyle/>
          <a:p>
            <a:r>
              <a:rPr lang="en-US" dirty="0"/>
              <a:t>Anatomy of a Team</a:t>
            </a:r>
          </a:p>
        </p:txBody>
      </p:sp>
      <p:pic>
        <p:nvPicPr>
          <p:cNvPr id="4" name="Picture 3">
            <a:extLst>
              <a:ext uri="{FF2B5EF4-FFF2-40B4-BE49-F238E27FC236}">
                <a16:creationId xmlns:a16="http://schemas.microsoft.com/office/drawing/2014/main" id="{0B6EB82D-C062-4E4B-B5A2-1F81F7132989}"/>
              </a:ext>
            </a:extLst>
          </p:cNvPr>
          <p:cNvPicPr>
            <a:picLocks noChangeAspect="1"/>
          </p:cNvPicPr>
          <p:nvPr/>
        </p:nvPicPr>
        <p:blipFill>
          <a:blip r:embed="rId2"/>
          <a:stretch>
            <a:fillRect/>
          </a:stretch>
        </p:blipFill>
        <p:spPr>
          <a:xfrm>
            <a:off x="2465359" y="1345757"/>
            <a:ext cx="7505755" cy="5405477"/>
          </a:xfrm>
          <a:prstGeom prst="rect">
            <a:avLst/>
          </a:prstGeom>
        </p:spPr>
      </p:pic>
      <p:sp>
        <p:nvSpPr>
          <p:cNvPr id="12" name="TextBox 11">
            <a:extLst>
              <a:ext uri="{FF2B5EF4-FFF2-40B4-BE49-F238E27FC236}">
                <a16:creationId xmlns:a16="http://schemas.microsoft.com/office/drawing/2014/main" id="{237F24DB-7541-4B04-BDAB-A108AE25415A}"/>
              </a:ext>
            </a:extLst>
          </p:cNvPr>
          <p:cNvSpPr txBox="1"/>
          <p:nvPr/>
        </p:nvSpPr>
        <p:spPr>
          <a:xfrm>
            <a:off x="5320461" y="2730730"/>
            <a:ext cx="1936374" cy="627864"/>
          </a:xfrm>
          <a:prstGeom prst="rect">
            <a:avLst/>
          </a:prstGeom>
          <a:solidFill>
            <a:schemeClr val="tx1"/>
          </a:solidFill>
        </p:spPr>
        <p:txBody>
          <a:bodyPr wrap="square" lIns="182880" tIns="146304" rIns="182880" bIns="146304" rtlCol="0">
            <a:spAutoFit/>
          </a:bodyPr>
          <a:lstStyle/>
          <a:p>
            <a:pPr>
              <a:lnSpc>
                <a:spcPct val="90000"/>
              </a:lnSpc>
              <a:spcAft>
                <a:spcPts val="600"/>
              </a:spcAft>
            </a:pPr>
            <a:r>
              <a:rPr lang="en-US" sz="2400" dirty="0">
                <a:solidFill>
                  <a:schemeClr val="accent6"/>
                </a:solidFill>
              </a:rPr>
              <a:t>More apps!</a:t>
            </a:r>
          </a:p>
        </p:txBody>
      </p:sp>
      <p:cxnSp>
        <p:nvCxnSpPr>
          <p:cNvPr id="10" name="Straight Arrow Connector 9">
            <a:extLst>
              <a:ext uri="{FF2B5EF4-FFF2-40B4-BE49-F238E27FC236}">
                <a16:creationId xmlns:a16="http://schemas.microsoft.com/office/drawing/2014/main" id="{4D1FB434-2FC7-4A78-A105-6ACF8EBE0902}"/>
              </a:ext>
            </a:extLst>
          </p:cNvPr>
          <p:cNvCxnSpPr>
            <a:cxnSpLocks/>
          </p:cNvCxnSpPr>
          <p:nvPr/>
        </p:nvCxnSpPr>
        <p:spPr>
          <a:xfrm flipV="1">
            <a:off x="5644714" y="2064912"/>
            <a:ext cx="0" cy="723684"/>
          </a:xfrm>
          <a:prstGeom prst="straightConnector1">
            <a:avLst/>
          </a:prstGeom>
          <a:ln w="76200">
            <a:headEnd type="none"/>
            <a:tailEnd type="triangle"/>
          </a:ln>
        </p:spPr>
        <p:style>
          <a:lnRef idx="1">
            <a:schemeClr val="accent6"/>
          </a:lnRef>
          <a:fillRef idx="0">
            <a:schemeClr val="accent6"/>
          </a:fillRef>
          <a:effectRef idx="0">
            <a:schemeClr val="accent6"/>
          </a:effectRef>
          <a:fontRef idx="minor">
            <a:schemeClr val="tx1"/>
          </a:fontRef>
        </p:style>
      </p:cxnSp>
      <p:sp>
        <p:nvSpPr>
          <p:cNvPr id="2" name="Rectangle 1">
            <a:extLst>
              <a:ext uri="{FF2B5EF4-FFF2-40B4-BE49-F238E27FC236}">
                <a16:creationId xmlns:a16="http://schemas.microsoft.com/office/drawing/2014/main" id="{D447330B-49A9-4312-B848-F5043931010C}"/>
              </a:ext>
            </a:extLst>
          </p:cNvPr>
          <p:cNvSpPr/>
          <p:nvPr/>
        </p:nvSpPr>
        <p:spPr bwMode="auto">
          <a:xfrm>
            <a:off x="5511772" y="1809345"/>
            <a:ext cx="265883" cy="242597"/>
          </a:xfrm>
          <a:prstGeom prst="rect">
            <a:avLst/>
          </a:prstGeom>
          <a:noFill/>
          <a:ln>
            <a:headEnd type="none" w="med" len="med"/>
            <a:tailEnd type="none" w="med" len="med"/>
          </a:ln>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3813974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indefinite" fill="hold" grpId="0" nodeType="clickEffect">
                                  <p:stCondLst>
                                    <p:cond delay="0"/>
                                  </p:stCondLst>
                                  <p:endCondLst>
                                    <p:cond evt="onNext" delay="0">
                                      <p:tgtEl>
                                        <p:sldTgt/>
                                      </p:tgtEl>
                                    </p:cond>
                                  </p:endCondLst>
                                  <p:childTnLst>
                                    <p:animEffect transition="out" filter="fade">
                                      <p:cBhvr>
                                        <p:cTn id="6" dur="2000" tmFilter="0, 0; .2, .5; .8, .5; 1, 0"/>
                                        <p:tgtEl>
                                          <p:spTgt spid="2"/>
                                        </p:tgtEl>
                                      </p:cBhvr>
                                    </p:animEffect>
                                    <p:animScale>
                                      <p:cBhvr>
                                        <p:cTn id="7" dur="100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C42C14-93EC-4025-9D29-AFF7BC463762}"/>
              </a:ext>
            </a:extLst>
          </p:cNvPr>
          <p:cNvSpPr>
            <a:spLocks noGrp="1"/>
          </p:cNvSpPr>
          <p:nvPr>
            <p:ph type="title"/>
          </p:nvPr>
        </p:nvSpPr>
        <p:spPr/>
        <p:txBody>
          <a:bodyPr/>
          <a:lstStyle/>
          <a:p>
            <a:r>
              <a:rPr lang="en-US" dirty="0"/>
              <a:t>Anatomy of a Team</a:t>
            </a:r>
          </a:p>
        </p:txBody>
      </p:sp>
      <p:pic>
        <p:nvPicPr>
          <p:cNvPr id="7" name="Picture 6">
            <a:extLst>
              <a:ext uri="{FF2B5EF4-FFF2-40B4-BE49-F238E27FC236}">
                <a16:creationId xmlns:a16="http://schemas.microsoft.com/office/drawing/2014/main" id="{C5B1CE30-5D0A-4088-8043-6B09BF6637C6}"/>
              </a:ext>
            </a:extLst>
          </p:cNvPr>
          <p:cNvPicPr>
            <a:picLocks noChangeAspect="1"/>
          </p:cNvPicPr>
          <p:nvPr/>
        </p:nvPicPr>
        <p:blipFill>
          <a:blip r:embed="rId2"/>
          <a:stretch>
            <a:fillRect/>
          </a:stretch>
        </p:blipFill>
        <p:spPr>
          <a:xfrm>
            <a:off x="4627550" y="1212849"/>
            <a:ext cx="3181373" cy="4962561"/>
          </a:xfrm>
          <a:prstGeom prst="rect">
            <a:avLst/>
          </a:prstGeom>
        </p:spPr>
      </p:pic>
      <p:cxnSp>
        <p:nvCxnSpPr>
          <p:cNvPr id="8" name="Straight Arrow Connector 7">
            <a:extLst>
              <a:ext uri="{FF2B5EF4-FFF2-40B4-BE49-F238E27FC236}">
                <a16:creationId xmlns:a16="http://schemas.microsoft.com/office/drawing/2014/main" id="{0C4F4E62-CA18-4801-BF9F-696886DACC0D}"/>
              </a:ext>
            </a:extLst>
          </p:cNvPr>
          <p:cNvCxnSpPr>
            <a:cxnSpLocks/>
          </p:cNvCxnSpPr>
          <p:nvPr/>
        </p:nvCxnSpPr>
        <p:spPr>
          <a:xfrm flipH="1" flipV="1">
            <a:off x="5531796" y="2944238"/>
            <a:ext cx="538265" cy="553025"/>
          </a:xfrm>
          <a:prstGeom prst="straightConnector1">
            <a:avLst/>
          </a:prstGeom>
          <a:ln w="76200">
            <a:headEnd type="none"/>
            <a:tailEnd type="triangle"/>
          </a:ln>
        </p:spPr>
        <p:style>
          <a:lnRef idx="1">
            <a:schemeClr val="accent6"/>
          </a:lnRef>
          <a:fillRef idx="0">
            <a:schemeClr val="accent6"/>
          </a:fillRef>
          <a:effectRef idx="0">
            <a:schemeClr val="accent6"/>
          </a:effectRef>
          <a:fontRef idx="minor">
            <a:schemeClr val="tx1"/>
          </a:fontRef>
        </p:style>
      </p:cxnSp>
      <p:sp>
        <p:nvSpPr>
          <p:cNvPr id="9" name="TextBox 8">
            <a:extLst>
              <a:ext uri="{FF2B5EF4-FFF2-40B4-BE49-F238E27FC236}">
                <a16:creationId xmlns:a16="http://schemas.microsoft.com/office/drawing/2014/main" id="{A6A42F3C-4938-4C02-B25E-725E12EEEC52}"/>
              </a:ext>
            </a:extLst>
          </p:cNvPr>
          <p:cNvSpPr txBox="1"/>
          <p:nvPr/>
        </p:nvSpPr>
        <p:spPr>
          <a:xfrm>
            <a:off x="5953327" y="3220750"/>
            <a:ext cx="1614791"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solidFill>
                  <a:schemeClr val="accent6"/>
                </a:solidFill>
              </a:rPr>
              <a:t>Power BI</a:t>
            </a:r>
          </a:p>
        </p:txBody>
      </p:sp>
    </p:spTree>
    <p:extLst>
      <p:ext uri="{BB962C8B-B14F-4D97-AF65-F5344CB8AC3E}">
        <p14:creationId xmlns:p14="http://schemas.microsoft.com/office/powerpoint/2010/main" val="15521562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581C4-C946-46EF-9443-0B37500B7CBE}"/>
              </a:ext>
            </a:extLst>
          </p:cNvPr>
          <p:cNvSpPr>
            <a:spLocks noGrp="1"/>
          </p:cNvSpPr>
          <p:nvPr>
            <p:ph type="title"/>
          </p:nvPr>
        </p:nvSpPr>
        <p:spPr/>
        <p:txBody>
          <a:bodyPr/>
          <a:lstStyle/>
          <a:p>
            <a:r>
              <a:rPr lang="en-US" dirty="0"/>
              <a:t>Anatomy of A Power BI Report</a:t>
            </a:r>
          </a:p>
        </p:txBody>
      </p:sp>
    </p:spTree>
    <p:extLst>
      <p:ext uri="{BB962C8B-B14F-4D97-AF65-F5344CB8AC3E}">
        <p14:creationId xmlns:p14="http://schemas.microsoft.com/office/powerpoint/2010/main" val="2377077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15CB4A-7160-42B6-BA7D-EF230BE2772F}"/>
              </a:ext>
            </a:extLst>
          </p:cNvPr>
          <p:cNvSpPr>
            <a:spLocks noGrp="1"/>
          </p:cNvSpPr>
          <p:nvPr>
            <p:ph type="title"/>
          </p:nvPr>
        </p:nvSpPr>
        <p:spPr/>
        <p:txBody>
          <a:bodyPr/>
          <a:lstStyle/>
          <a:p>
            <a:r>
              <a:rPr lang="en-US" dirty="0"/>
              <a:t>Inside a Power BI Report</a:t>
            </a:r>
          </a:p>
        </p:txBody>
      </p:sp>
      <p:grpSp>
        <p:nvGrpSpPr>
          <p:cNvPr id="25" name="Group 24">
            <a:extLst>
              <a:ext uri="{FF2B5EF4-FFF2-40B4-BE49-F238E27FC236}">
                <a16:creationId xmlns:a16="http://schemas.microsoft.com/office/drawing/2014/main" id="{F4EDDE08-FA3E-4047-9DAE-EAAEFB9CC21D}"/>
              </a:ext>
            </a:extLst>
          </p:cNvPr>
          <p:cNvGrpSpPr/>
          <p:nvPr/>
        </p:nvGrpSpPr>
        <p:grpSpPr>
          <a:xfrm>
            <a:off x="1523128" y="1877639"/>
            <a:ext cx="8986178" cy="3239247"/>
            <a:chOff x="1523128" y="3497262"/>
            <a:chExt cx="8986178" cy="3239247"/>
          </a:xfrm>
        </p:grpSpPr>
        <p:sp>
          <p:nvSpPr>
            <p:cNvPr id="9" name="Rectangle 8">
              <a:extLst>
                <a:ext uri="{FF2B5EF4-FFF2-40B4-BE49-F238E27FC236}">
                  <a16:creationId xmlns:a16="http://schemas.microsoft.com/office/drawing/2014/main" id="{F6ED751D-A001-4275-A7D8-1451A530BA86}"/>
                </a:ext>
              </a:extLst>
            </p:cNvPr>
            <p:cNvSpPr/>
            <p:nvPr/>
          </p:nvSpPr>
          <p:spPr>
            <a:xfrm>
              <a:off x="5010953" y="3497262"/>
              <a:ext cx="5498353" cy="3239247"/>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r>
                <a:rPr lang="en-US" sz="2000" dirty="0">
                  <a:solidFill>
                    <a:schemeClr val="bg1"/>
                  </a:solidFill>
                </a:rPr>
                <a:t>PBIX</a:t>
              </a:r>
            </a:p>
          </p:txBody>
        </p:sp>
        <p:sp>
          <p:nvSpPr>
            <p:cNvPr id="10" name="Rectangle 9">
              <a:extLst>
                <a:ext uri="{FF2B5EF4-FFF2-40B4-BE49-F238E27FC236}">
                  <a16:creationId xmlns:a16="http://schemas.microsoft.com/office/drawing/2014/main" id="{2D1B8DFE-EB06-47D3-B40A-3260A2AC9986}"/>
                </a:ext>
              </a:extLst>
            </p:cNvPr>
            <p:cNvSpPr/>
            <p:nvPr/>
          </p:nvSpPr>
          <p:spPr>
            <a:xfrm>
              <a:off x="1523128" y="4264073"/>
              <a:ext cx="2464546" cy="247071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Source Data</a:t>
              </a:r>
            </a:p>
          </p:txBody>
        </p:sp>
        <p:pic>
          <p:nvPicPr>
            <p:cNvPr id="11" name="Graphic 10" descr="Database">
              <a:extLst>
                <a:ext uri="{FF2B5EF4-FFF2-40B4-BE49-F238E27FC236}">
                  <a16:creationId xmlns:a16="http://schemas.microsoft.com/office/drawing/2014/main" id="{2DC4543E-C718-42C2-B492-D482091D9D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09826" y="4704509"/>
              <a:ext cx="914400" cy="914400"/>
            </a:xfrm>
            <a:prstGeom prst="rect">
              <a:avLst/>
            </a:prstGeom>
          </p:spPr>
        </p:pic>
        <p:sp>
          <p:nvSpPr>
            <p:cNvPr id="12" name="Rectangle: Rounded Corners 11">
              <a:extLst>
                <a:ext uri="{FF2B5EF4-FFF2-40B4-BE49-F238E27FC236}">
                  <a16:creationId xmlns:a16="http://schemas.microsoft.com/office/drawing/2014/main" id="{1A2DDF23-F510-447D-AD5B-9D273BA9EBC0}"/>
                </a:ext>
              </a:extLst>
            </p:cNvPr>
            <p:cNvSpPr/>
            <p:nvPr/>
          </p:nvSpPr>
          <p:spPr>
            <a:xfrm>
              <a:off x="5153642" y="3655638"/>
              <a:ext cx="3550769" cy="2922494"/>
            </a:xfrm>
            <a:prstGeom prst="roundRect">
              <a:avLst/>
            </a:prstGeom>
            <a:solidFill>
              <a:srgbClr val="7F7F7F"/>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3" name="Graphic 12" descr="Database">
              <a:extLst>
                <a:ext uri="{FF2B5EF4-FFF2-40B4-BE49-F238E27FC236}">
                  <a16:creationId xmlns:a16="http://schemas.microsoft.com/office/drawing/2014/main" id="{717B1B37-DDED-42B6-9C88-C887776049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93645" y="5237676"/>
              <a:ext cx="914400" cy="914400"/>
            </a:xfrm>
            <a:prstGeom prst="rect">
              <a:avLst/>
            </a:prstGeom>
          </p:spPr>
        </p:pic>
        <p:pic>
          <p:nvPicPr>
            <p:cNvPr id="14" name="Graphic 13" descr="Table">
              <a:extLst>
                <a:ext uri="{FF2B5EF4-FFF2-40B4-BE49-F238E27FC236}">
                  <a16:creationId xmlns:a16="http://schemas.microsoft.com/office/drawing/2014/main" id="{45C206B5-E31D-4BB8-84D7-827437705A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46891" y="5820383"/>
              <a:ext cx="914400" cy="914400"/>
            </a:xfrm>
            <a:prstGeom prst="rect">
              <a:avLst/>
            </a:prstGeom>
          </p:spPr>
        </p:pic>
        <p:sp>
          <p:nvSpPr>
            <p:cNvPr id="15" name="Rectangle: Rounded Corners 14">
              <a:extLst>
                <a:ext uri="{FF2B5EF4-FFF2-40B4-BE49-F238E27FC236}">
                  <a16:creationId xmlns:a16="http://schemas.microsoft.com/office/drawing/2014/main" id="{FB894D45-0B05-4D91-A96E-603F38E3E909}"/>
                </a:ext>
              </a:extLst>
            </p:cNvPr>
            <p:cNvSpPr/>
            <p:nvPr/>
          </p:nvSpPr>
          <p:spPr>
            <a:xfrm>
              <a:off x="5387845" y="3981404"/>
              <a:ext cx="1110505" cy="484094"/>
            </a:xfrm>
            <a:prstGeom prst="round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solidFill>
                    <a:schemeClr val="tx1"/>
                  </a:solidFill>
                </a:rPr>
                <a:t>Queries</a:t>
              </a:r>
              <a:endParaRPr lang="en-US"/>
            </a:p>
          </p:txBody>
        </p:sp>
        <p:sp>
          <p:nvSpPr>
            <p:cNvPr id="16" name="Rectangle: Rounded Corners 15">
              <a:extLst>
                <a:ext uri="{FF2B5EF4-FFF2-40B4-BE49-F238E27FC236}">
                  <a16:creationId xmlns:a16="http://schemas.microsoft.com/office/drawing/2014/main" id="{FD449AB3-FA13-420C-88AC-CD151E466748}"/>
                </a:ext>
              </a:extLst>
            </p:cNvPr>
            <p:cNvSpPr/>
            <p:nvPr/>
          </p:nvSpPr>
          <p:spPr>
            <a:xfrm>
              <a:off x="6967122" y="3981404"/>
              <a:ext cx="1606189" cy="484094"/>
            </a:xfrm>
            <a:prstGeom prst="round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Relationships</a:t>
              </a:r>
              <a:endParaRPr lang="en-US" dirty="0"/>
            </a:p>
          </p:txBody>
        </p:sp>
        <p:sp>
          <p:nvSpPr>
            <p:cNvPr id="17" name="Rectangle: Rounded Corners 16">
              <a:extLst>
                <a:ext uri="{FF2B5EF4-FFF2-40B4-BE49-F238E27FC236}">
                  <a16:creationId xmlns:a16="http://schemas.microsoft.com/office/drawing/2014/main" id="{06B44B65-DE4F-464A-9CBA-C7139CDB694B}"/>
                </a:ext>
              </a:extLst>
            </p:cNvPr>
            <p:cNvSpPr/>
            <p:nvPr/>
          </p:nvSpPr>
          <p:spPr>
            <a:xfrm>
              <a:off x="6167023" y="5881779"/>
              <a:ext cx="1444065" cy="484094"/>
            </a:xfrm>
            <a:prstGeom prst="round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solidFill>
                    <a:schemeClr val="tx1"/>
                  </a:solidFill>
                </a:rPr>
                <a:t>Calculations</a:t>
              </a:r>
              <a:endParaRPr lang="en-US"/>
            </a:p>
          </p:txBody>
        </p:sp>
        <p:sp>
          <p:nvSpPr>
            <p:cNvPr id="18" name="Rectangle: Rounded Corners 17">
              <a:extLst>
                <a:ext uri="{FF2B5EF4-FFF2-40B4-BE49-F238E27FC236}">
                  <a16:creationId xmlns:a16="http://schemas.microsoft.com/office/drawing/2014/main" id="{2299912C-6C2A-4D61-AB49-9959E630535E}"/>
                </a:ext>
              </a:extLst>
            </p:cNvPr>
            <p:cNvSpPr/>
            <p:nvPr/>
          </p:nvSpPr>
          <p:spPr>
            <a:xfrm>
              <a:off x="6273852" y="4852590"/>
              <a:ext cx="1193054" cy="484094"/>
            </a:xfrm>
            <a:prstGeom prst="roundRect">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a:solidFill>
                    <a:schemeClr val="tx1"/>
                  </a:solidFill>
                </a:rPr>
                <a:t>Dataset</a:t>
              </a:r>
              <a:endParaRPr lang="en-US" b="1"/>
            </a:p>
          </p:txBody>
        </p:sp>
        <p:cxnSp>
          <p:nvCxnSpPr>
            <p:cNvPr id="19" name="Connector: Elbow 18">
              <a:extLst>
                <a:ext uri="{FF2B5EF4-FFF2-40B4-BE49-F238E27FC236}">
                  <a16:creationId xmlns:a16="http://schemas.microsoft.com/office/drawing/2014/main" id="{7D9A4EC7-43AA-4BE7-8BDF-8BDBA5A9B4F4}"/>
                </a:ext>
              </a:extLst>
            </p:cNvPr>
            <p:cNvCxnSpPr>
              <a:cxnSpLocks/>
              <a:stCxn id="16" idx="2"/>
              <a:endCxn id="18" idx="3"/>
            </p:cNvCxnSpPr>
            <p:nvPr/>
          </p:nvCxnSpPr>
          <p:spPr>
            <a:xfrm rot="5400000">
              <a:off x="7303993" y="4628412"/>
              <a:ext cx="629139" cy="303311"/>
            </a:xfrm>
            <a:prstGeom prst="bentConnector2">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318FD0A5-8EE2-43FC-B426-E84815763D72}"/>
                </a:ext>
              </a:extLst>
            </p:cNvPr>
            <p:cNvCxnSpPr>
              <a:cxnSpLocks/>
              <a:stCxn id="15" idx="2"/>
              <a:endCxn id="18" idx="1"/>
            </p:cNvCxnSpPr>
            <p:nvPr/>
          </p:nvCxnSpPr>
          <p:spPr>
            <a:xfrm rot="16200000" flipH="1">
              <a:off x="5793906" y="4614690"/>
              <a:ext cx="629139" cy="330754"/>
            </a:xfrm>
            <a:prstGeom prst="bentConnector2">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D394652D-DCF4-4A61-B741-A78CDACE4A44}"/>
                </a:ext>
              </a:extLst>
            </p:cNvPr>
            <p:cNvSpPr/>
            <p:nvPr/>
          </p:nvSpPr>
          <p:spPr>
            <a:xfrm>
              <a:off x="8968496" y="3700462"/>
              <a:ext cx="1444065" cy="484094"/>
            </a:xfrm>
            <a:prstGeom prst="roundRect">
              <a:avLst/>
            </a:prstGeom>
            <a:solidFill>
              <a:schemeClr val="accent2">
                <a:lumMod val="60000"/>
                <a:lumOff val="4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solidFill>
                    <a:schemeClr val="tx1"/>
                  </a:solidFill>
                </a:rPr>
                <a:t>Report</a:t>
              </a:r>
              <a:endParaRPr lang="en-US"/>
            </a:p>
          </p:txBody>
        </p:sp>
        <p:cxnSp>
          <p:nvCxnSpPr>
            <p:cNvPr id="22" name="Connector: Elbow 21">
              <a:extLst>
                <a:ext uri="{FF2B5EF4-FFF2-40B4-BE49-F238E27FC236}">
                  <a16:creationId xmlns:a16="http://schemas.microsoft.com/office/drawing/2014/main" id="{6FA58E4D-2252-46DC-B801-9E1BD5B8B34E}"/>
                </a:ext>
              </a:extLst>
            </p:cNvPr>
            <p:cNvCxnSpPr>
              <a:stCxn id="10" idx="3"/>
              <a:endCxn id="15" idx="1"/>
            </p:cNvCxnSpPr>
            <p:nvPr/>
          </p:nvCxnSpPr>
          <p:spPr>
            <a:xfrm flipV="1">
              <a:off x="3987674" y="4223451"/>
              <a:ext cx="1400171" cy="1275977"/>
            </a:xfrm>
            <a:prstGeom prst="bentConnector3">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3">
              <a:extLst>
                <a:ext uri="{FF2B5EF4-FFF2-40B4-BE49-F238E27FC236}">
                  <a16:creationId xmlns:a16="http://schemas.microsoft.com/office/drawing/2014/main" id="{07926E5B-2173-409C-B31F-6831554577A0}"/>
                </a:ext>
              </a:extLst>
            </p:cNvPr>
            <p:cNvCxnSpPr>
              <a:cxnSpLocks/>
              <a:stCxn id="17" idx="0"/>
              <a:endCxn id="18" idx="2"/>
            </p:cNvCxnSpPr>
            <p:nvPr/>
          </p:nvCxnSpPr>
          <p:spPr>
            <a:xfrm flipH="1" flipV="1">
              <a:off x="6870379" y="5336684"/>
              <a:ext cx="18677" cy="54509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46022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23AD26-D41F-4090-9EDE-15868F4C3F58}"/>
              </a:ext>
            </a:extLst>
          </p:cNvPr>
          <p:cNvSpPr>
            <a:spLocks noGrp="1"/>
          </p:cNvSpPr>
          <p:nvPr>
            <p:ph type="title"/>
          </p:nvPr>
        </p:nvSpPr>
        <p:spPr/>
        <p:txBody>
          <a:bodyPr/>
          <a:lstStyle/>
          <a:p>
            <a:r>
              <a:rPr lang="en-US" dirty="0"/>
              <a:t>Power Query Editor</a:t>
            </a:r>
          </a:p>
        </p:txBody>
      </p:sp>
      <p:pic>
        <p:nvPicPr>
          <p:cNvPr id="4" name="Picture 3">
            <a:extLst>
              <a:ext uri="{FF2B5EF4-FFF2-40B4-BE49-F238E27FC236}">
                <a16:creationId xmlns:a16="http://schemas.microsoft.com/office/drawing/2014/main" id="{A3152C17-8841-4021-B777-B35F29165DC9}"/>
              </a:ext>
            </a:extLst>
          </p:cNvPr>
          <p:cNvPicPr>
            <a:picLocks noChangeAspect="1"/>
          </p:cNvPicPr>
          <p:nvPr/>
        </p:nvPicPr>
        <p:blipFill>
          <a:blip r:embed="rId2"/>
          <a:stretch>
            <a:fillRect/>
          </a:stretch>
        </p:blipFill>
        <p:spPr>
          <a:xfrm>
            <a:off x="3523674" y="1479876"/>
            <a:ext cx="8296580" cy="5034535"/>
          </a:xfrm>
          <a:prstGeom prst="rect">
            <a:avLst/>
          </a:prstGeom>
        </p:spPr>
      </p:pic>
      <p:pic>
        <p:nvPicPr>
          <p:cNvPr id="5" name="Picture 4">
            <a:extLst>
              <a:ext uri="{FF2B5EF4-FFF2-40B4-BE49-F238E27FC236}">
                <a16:creationId xmlns:a16="http://schemas.microsoft.com/office/drawing/2014/main" id="{AD92093F-6A39-44EF-9D5E-5EBB476F87E1}"/>
              </a:ext>
            </a:extLst>
          </p:cNvPr>
          <p:cNvPicPr>
            <a:picLocks noChangeAspect="1"/>
          </p:cNvPicPr>
          <p:nvPr/>
        </p:nvPicPr>
        <p:blipFill>
          <a:blip r:embed="rId3"/>
          <a:stretch>
            <a:fillRect/>
          </a:stretch>
        </p:blipFill>
        <p:spPr>
          <a:xfrm>
            <a:off x="448964" y="1479876"/>
            <a:ext cx="2900384" cy="3152798"/>
          </a:xfrm>
          <a:prstGeom prst="rect">
            <a:avLst/>
          </a:prstGeom>
        </p:spPr>
      </p:pic>
    </p:spTree>
    <p:extLst>
      <p:ext uri="{BB962C8B-B14F-4D97-AF65-F5344CB8AC3E}">
        <p14:creationId xmlns:p14="http://schemas.microsoft.com/office/powerpoint/2010/main" val="248507413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23AD26-D41F-4090-9EDE-15868F4C3F58}"/>
              </a:ext>
            </a:extLst>
          </p:cNvPr>
          <p:cNvSpPr>
            <a:spLocks noGrp="1"/>
          </p:cNvSpPr>
          <p:nvPr>
            <p:ph type="title"/>
          </p:nvPr>
        </p:nvSpPr>
        <p:spPr/>
        <p:txBody>
          <a:bodyPr/>
          <a:lstStyle/>
          <a:p>
            <a:r>
              <a:rPr lang="en-US" dirty="0"/>
              <a:t>Relationships and Calculations</a:t>
            </a:r>
          </a:p>
        </p:txBody>
      </p:sp>
      <p:pic>
        <p:nvPicPr>
          <p:cNvPr id="2" name="Picture 1">
            <a:extLst>
              <a:ext uri="{FF2B5EF4-FFF2-40B4-BE49-F238E27FC236}">
                <a16:creationId xmlns:a16="http://schemas.microsoft.com/office/drawing/2014/main" id="{1E670D95-AA9B-4B0D-A52C-75CF068C0B01}"/>
              </a:ext>
            </a:extLst>
          </p:cNvPr>
          <p:cNvPicPr>
            <a:picLocks noChangeAspect="1"/>
          </p:cNvPicPr>
          <p:nvPr/>
        </p:nvPicPr>
        <p:blipFill>
          <a:blip r:embed="rId2"/>
          <a:stretch>
            <a:fillRect/>
          </a:stretch>
        </p:blipFill>
        <p:spPr>
          <a:xfrm>
            <a:off x="2332008" y="1481694"/>
            <a:ext cx="7772457" cy="4848260"/>
          </a:xfrm>
          <a:prstGeom prst="rect">
            <a:avLst/>
          </a:prstGeom>
        </p:spPr>
      </p:pic>
    </p:spTree>
    <p:extLst>
      <p:ext uri="{BB962C8B-B14F-4D97-AF65-F5344CB8AC3E}">
        <p14:creationId xmlns:p14="http://schemas.microsoft.com/office/powerpoint/2010/main" val="4627791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23AD26-D41F-4090-9EDE-15868F4C3F58}"/>
              </a:ext>
            </a:extLst>
          </p:cNvPr>
          <p:cNvSpPr>
            <a:spLocks noGrp="1"/>
          </p:cNvSpPr>
          <p:nvPr>
            <p:ph type="title"/>
          </p:nvPr>
        </p:nvSpPr>
        <p:spPr/>
        <p:txBody>
          <a:bodyPr/>
          <a:lstStyle/>
          <a:p>
            <a:r>
              <a:rPr lang="en-US" dirty="0"/>
              <a:t>Report Pages</a:t>
            </a:r>
          </a:p>
        </p:txBody>
      </p:sp>
      <p:pic>
        <p:nvPicPr>
          <p:cNvPr id="4" name="Picture 3">
            <a:extLst>
              <a:ext uri="{FF2B5EF4-FFF2-40B4-BE49-F238E27FC236}">
                <a16:creationId xmlns:a16="http://schemas.microsoft.com/office/drawing/2014/main" id="{E0A95223-B6E0-483A-AD6F-448E52AAFF77}"/>
              </a:ext>
            </a:extLst>
          </p:cNvPr>
          <p:cNvPicPr>
            <a:picLocks noChangeAspect="1"/>
          </p:cNvPicPr>
          <p:nvPr/>
        </p:nvPicPr>
        <p:blipFill>
          <a:blip r:embed="rId2"/>
          <a:stretch>
            <a:fillRect/>
          </a:stretch>
        </p:blipFill>
        <p:spPr>
          <a:xfrm>
            <a:off x="1186619" y="1296966"/>
            <a:ext cx="10063236" cy="5619791"/>
          </a:xfrm>
          <a:prstGeom prst="rect">
            <a:avLst/>
          </a:prstGeom>
        </p:spPr>
      </p:pic>
    </p:spTree>
    <p:extLst>
      <p:ext uri="{BB962C8B-B14F-4D97-AF65-F5344CB8AC3E}">
        <p14:creationId xmlns:p14="http://schemas.microsoft.com/office/powerpoint/2010/main" val="298318781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C1C54F-B912-480E-B4E7-074FBE25CFFD}"/>
              </a:ext>
            </a:extLst>
          </p:cNvPr>
          <p:cNvSpPr>
            <a:spLocks noGrp="1"/>
          </p:cNvSpPr>
          <p:nvPr>
            <p:ph type="body" sz="quarter" idx="10"/>
          </p:nvPr>
        </p:nvSpPr>
        <p:spPr>
          <a:xfrm>
            <a:off x="274638" y="1212850"/>
            <a:ext cx="11887200" cy="5478423"/>
          </a:xfrm>
        </p:spPr>
        <p:txBody>
          <a:bodyPr/>
          <a:lstStyle/>
          <a:p>
            <a:pPr marL="0" indent="0">
              <a:buNone/>
            </a:pPr>
            <a:r>
              <a:rPr lang="en-US" dirty="0"/>
              <a:t>PBIX file is deployed to PowerBI.com</a:t>
            </a:r>
          </a:p>
          <a:p>
            <a:endParaRPr lang="en-US" dirty="0"/>
          </a:p>
          <a:p>
            <a:r>
              <a:rPr lang="en-US" dirty="0"/>
              <a:t>Dataset and report are separated</a:t>
            </a:r>
          </a:p>
          <a:p>
            <a:r>
              <a:rPr lang="en-US" dirty="0"/>
              <a:t>Set parameters and scheduled refresh</a:t>
            </a:r>
          </a:p>
          <a:p>
            <a:r>
              <a:rPr lang="en-US" dirty="0"/>
              <a:t>Build dashboards (essentially widget pages)</a:t>
            </a:r>
          </a:p>
          <a:p>
            <a:r>
              <a:rPr lang="en-US" dirty="0"/>
              <a:t>Map users principles to RLS roles</a:t>
            </a:r>
          </a:p>
          <a:p>
            <a:r>
              <a:rPr lang="en-US" dirty="0"/>
              <a:t>(Access is granted by the target workspace)</a:t>
            </a:r>
          </a:p>
          <a:p>
            <a:endParaRPr lang="en-US" dirty="0"/>
          </a:p>
        </p:txBody>
      </p:sp>
      <p:sp>
        <p:nvSpPr>
          <p:cNvPr id="3" name="Title 2">
            <a:extLst>
              <a:ext uri="{FF2B5EF4-FFF2-40B4-BE49-F238E27FC236}">
                <a16:creationId xmlns:a16="http://schemas.microsoft.com/office/drawing/2014/main" id="{2D155350-933E-4070-92B2-1DE4287EFAA8}"/>
              </a:ext>
            </a:extLst>
          </p:cNvPr>
          <p:cNvSpPr>
            <a:spLocks noGrp="1"/>
          </p:cNvSpPr>
          <p:nvPr>
            <p:ph type="title"/>
          </p:nvPr>
        </p:nvSpPr>
        <p:spPr/>
        <p:txBody>
          <a:bodyPr/>
          <a:lstStyle/>
          <a:p>
            <a:r>
              <a:rPr lang="en-US" dirty="0"/>
              <a:t>Deploying a Power BI Report</a:t>
            </a:r>
          </a:p>
        </p:txBody>
      </p:sp>
    </p:spTree>
    <p:extLst>
      <p:ext uri="{BB962C8B-B14F-4D97-AF65-F5344CB8AC3E}">
        <p14:creationId xmlns:p14="http://schemas.microsoft.com/office/powerpoint/2010/main" val="131384548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Demo</a:t>
            </a:r>
          </a:p>
        </p:txBody>
      </p:sp>
      <p:sp>
        <p:nvSpPr>
          <p:cNvPr id="5" name="Text Placeholder 4"/>
          <p:cNvSpPr>
            <a:spLocks noGrp="1"/>
          </p:cNvSpPr>
          <p:nvPr>
            <p:ph type="body" sz="quarter" idx="12"/>
          </p:nvPr>
        </p:nvSpPr>
        <p:spPr/>
        <p:txBody>
          <a:bodyPr/>
          <a:lstStyle/>
          <a:p>
            <a:r>
              <a:rPr lang="en-US" dirty="0"/>
              <a:t>Put Power BI and Teams Together</a:t>
            </a:r>
          </a:p>
        </p:txBody>
      </p:sp>
    </p:spTree>
    <p:extLst>
      <p:ext uri="{BB962C8B-B14F-4D97-AF65-F5344CB8AC3E}">
        <p14:creationId xmlns:p14="http://schemas.microsoft.com/office/powerpoint/2010/main" val="1474523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C1C54F-B912-480E-B4E7-074FBE25CFFD}"/>
              </a:ext>
            </a:extLst>
          </p:cNvPr>
          <p:cNvSpPr>
            <a:spLocks noGrp="1"/>
          </p:cNvSpPr>
          <p:nvPr>
            <p:ph type="body" sz="quarter" idx="10"/>
          </p:nvPr>
        </p:nvSpPr>
        <p:spPr>
          <a:xfrm>
            <a:off x="274638" y="1212850"/>
            <a:ext cx="11887200" cy="5490734"/>
          </a:xfrm>
        </p:spPr>
        <p:txBody>
          <a:bodyPr/>
          <a:lstStyle/>
          <a:p>
            <a:r>
              <a:rPr lang="en-US" dirty="0"/>
              <a:t>Make sure you deploy to the appropriate workspace</a:t>
            </a:r>
          </a:p>
          <a:p>
            <a:r>
              <a:rPr lang="en-US" dirty="0"/>
              <a:t>Make sure users have access to the workspace</a:t>
            </a:r>
          </a:p>
          <a:p>
            <a:r>
              <a:rPr lang="en-US" dirty="0"/>
              <a:t>Use the tabbed conversations to keep things in context</a:t>
            </a:r>
          </a:p>
          <a:p>
            <a:r>
              <a:rPr lang="en-US" dirty="0"/>
              <a:t>Check out pre-built reports: </a:t>
            </a:r>
          </a:p>
          <a:p>
            <a:pPr lvl="1"/>
            <a:r>
              <a:rPr lang="en-US" dirty="0">
                <a:hlinkClick r:id="rId2"/>
              </a:rPr>
              <a:t>Microsoft 365 Usage Analytics </a:t>
            </a:r>
            <a:endParaRPr lang="en-US" dirty="0"/>
          </a:p>
          <a:p>
            <a:pPr lvl="1"/>
            <a:r>
              <a:rPr lang="en-US" dirty="0">
                <a:hlinkClick r:id="rId3"/>
              </a:rPr>
              <a:t>TyGraph</a:t>
            </a:r>
            <a:endParaRPr lang="en-US" dirty="0"/>
          </a:p>
          <a:p>
            <a:pPr marL="0" indent="0">
              <a:buNone/>
            </a:pPr>
            <a:endParaRPr lang="en-US" dirty="0"/>
          </a:p>
          <a:p>
            <a:pPr marL="0" indent="0">
              <a:buNone/>
            </a:pPr>
            <a:endParaRPr lang="en-US" dirty="0"/>
          </a:p>
        </p:txBody>
      </p:sp>
      <p:sp>
        <p:nvSpPr>
          <p:cNvPr id="3" name="Title 2">
            <a:extLst>
              <a:ext uri="{FF2B5EF4-FFF2-40B4-BE49-F238E27FC236}">
                <a16:creationId xmlns:a16="http://schemas.microsoft.com/office/drawing/2014/main" id="{2D155350-933E-4070-92B2-1DE4287EFAA8}"/>
              </a:ext>
            </a:extLst>
          </p:cNvPr>
          <p:cNvSpPr>
            <a:spLocks noGrp="1"/>
          </p:cNvSpPr>
          <p:nvPr>
            <p:ph type="title"/>
          </p:nvPr>
        </p:nvSpPr>
        <p:spPr/>
        <p:txBody>
          <a:bodyPr/>
          <a:lstStyle/>
          <a:p>
            <a:r>
              <a:rPr lang="en-US" dirty="0"/>
              <a:t>Tips</a:t>
            </a:r>
          </a:p>
        </p:txBody>
      </p:sp>
    </p:spTree>
    <p:extLst>
      <p:ext uri="{BB962C8B-B14F-4D97-AF65-F5344CB8AC3E}">
        <p14:creationId xmlns:p14="http://schemas.microsoft.com/office/powerpoint/2010/main" val="401330792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C1C54F-B912-480E-B4E7-074FBE25CFFD}"/>
              </a:ext>
            </a:extLst>
          </p:cNvPr>
          <p:cNvSpPr>
            <a:spLocks noGrp="1"/>
          </p:cNvSpPr>
          <p:nvPr>
            <p:ph type="body" sz="quarter" idx="10"/>
          </p:nvPr>
        </p:nvSpPr>
        <p:spPr>
          <a:xfrm>
            <a:off x="274637" y="1880816"/>
            <a:ext cx="11887200" cy="1415772"/>
          </a:xfrm>
        </p:spPr>
        <p:txBody>
          <a:bodyPr/>
          <a:lstStyle/>
          <a:p>
            <a:r>
              <a:rPr lang="en-US" dirty="0"/>
              <a:t>Power BI allows page and visual level comments</a:t>
            </a:r>
          </a:p>
          <a:p>
            <a:r>
              <a:rPr lang="en-US" dirty="0"/>
              <a:t>Power BI allows text (with links and mentions) only</a:t>
            </a:r>
          </a:p>
        </p:txBody>
      </p:sp>
      <p:sp>
        <p:nvSpPr>
          <p:cNvPr id="3" name="Title 2">
            <a:extLst>
              <a:ext uri="{FF2B5EF4-FFF2-40B4-BE49-F238E27FC236}">
                <a16:creationId xmlns:a16="http://schemas.microsoft.com/office/drawing/2014/main" id="{2D155350-933E-4070-92B2-1DE4287EFAA8}"/>
              </a:ext>
            </a:extLst>
          </p:cNvPr>
          <p:cNvSpPr>
            <a:spLocks noGrp="1"/>
          </p:cNvSpPr>
          <p:nvPr>
            <p:ph type="title"/>
          </p:nvPr>
        </p:nvSpPr>
        <p:spPr/>
        <p:txBody>
          <a:bodyPr/>
          <a:lstStyle/>
          <a:p>
            <a:r>
              <a:rPr lang="en-US" dirty="0"/>
              <a:t>Comments in Power BI vs Teams</a:t>
            </a:r>
          </a:p>
        </p:txBody>
      </p:sp>
      <p:pic>
        <p:nvPicPr>
          <p:cNvPr id="4" name="Picture 3">
            <a:extLst>
              <a:ext uri="{FF2B5EF4-FFF2-40B4-BE49-F238E27FC236}">
                <a16:creationId xmlns:a16="http://schemas.microsoft.com/office/drawing/2014/main" id="{B085D77F-DBAD-449B-808D-64D5501B9CEA}"/>
              </a:ext>
            </a:extLst>
          </p:cNvPr>
          <p:cNvPicPr>
            <a:picLocks noChangeAspect="1"/>
          </p:cNvPicPr>
          <p:nvPr/>
        </p:nvPicPr>
        <p:blipFill>
          <a:blip r:embed="rId2"/>
          <a:stretch>
            <a:fillRect/>
          </a:stretch>
        </p:blipFill>
        <p:spPr>
          <a:xfrm>
            <a:off x="2846887" y="3497262"/>
            <a:ext cx="6742700" cy="3201989"/>
          </a:xfrm>
          <a:prstGeom prst="rect">
            <a:avLst/>
          </a:prstGeom>
        </p:spPr>
      </p:pic>
    </p:spTree>
    <p:extLst>
      <p:ext uri="{BB962C8B-B14F-4D97-AF65-F5344CB8AC3E}">
        <p14:creationId xmlns:p14="http://schemas.microsoft.com/office/powerpoint/2010/main" val="217146195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35C1C8-5E0B-4C95-A06C-5E932DA87DF9}"/>
              </a:ext>
            </a:extLst>
          </p:cNvPr>
          <p:cNvSpPr>
            <a:spLocks noGrp="1"/>
          </p:cNvSpPr>
          <p:nvPr>
            <p:ph type="body" sz="quarter" idx="10"/>
          </p:nvPr>
        </p:nvSpPr>
        <p:spPr>
          <a:xfrm>
            <a:off x="274638" y="1212850"/>
            <a:ext cx="11887200" cy="932563"/>
          </a:xfrm>
        </p:spPr>
        <p:txBody>
          <a:bodyPr/>
          <a:lstStyle/>
          <a:p>
            <a:pPr marL="0" indent="0">
              <a:buNone/>
            </a:pPr>
            <a:r>
              <a:rPr lang="en-US" sz="5400" dirty="0">
                <a:solidFill>
                  <a:srgbClr val="FFFF00"/>
                </a:solidFill>
              </a:rPr>
              <a:t>Cognitive Load</a:t>
            </a:r>
          </a:p>
        </p:txBody>
      </p:sp>
      <p:sp>
        <p:nvSpPr>
          <p:cNvPr id="3" name="Title 2">
            <a:extLst>
              <a:ext uri="{FF2B5EF4-FFF2-40B4-BE49-F238E27FC236}">
                <a16:creationId xmlns:a16="http://schemas.microsoft.com/office/drawing/2014/main" id="{85B5F451-56B3-42B7-8FF1-D14E92675AA0}"/>
              </a:ext>
            </a:extLst>
          </p:cNvPr>
          <p:cNvSpPr>
            <a:spLocks noGrp="1"/>
          </p:cNvSpPr>
          <p:nvPr>
            <p:ph type="title"/>
          </p:nvPr>
        </p:nvSpPr>
        <p:spPr/>
        <p:txBody>
          <a:bodyPr/>
          <a:lstStyle/>
          <a:p>
            <a:r>
              <a:rPr lang="en-US" dirty="0"/>
              <a:t>Why Is Teams + Power BI Cool?</a:t>
            </a:r>
          </a:p>
        </p:txBody>
      </p:sp>
      <p:sp>
        <p:nvSpPr>
          <p:cNvPr id="6" name="Rectangle 5">
            <a:extLst>
              <a:ext uri="{FF2B5EF4-FFF2-40B4-BE49-F238E27FC236}">
                <a16:creationId xmlns:a16="http://schemas.microsoft.com/office/drawing/2014/main" id="{3C56C2D8-3203-4AAC-A978-B569F19A207F}"/>
              </a:ext>
            </a:extLst>
          </p:cNvPr>
          <p:cNvSpPr/>
          <p:nvPr/>
        </p:nvSpPr>
        <p:spPr bwMode="auto">
          <a:xfrm>
            <a:off x="4027251" y="3391711"/>
            <a:ext cx="1368357" cy="1232170"/>
          </a:xfrm>
          <a:prstGeom prst="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2000" dirty="0">
                <a:solidFill>
                  <a:sysClr val="windowText" lastClr="000000"/>
                </a:solidFill>
              </a:rPr>
              <a:t>Sensory Memory</a:t>
            </a:r>
          </a:p>
        </p:txBody>
      </p:sp>
      <p:sp>
        <p:nvSpPr>
          <p:cNvPr id="7" name="Rectangle 6">
            <a:extLst>
              <a:ext uri="{FF2B5EF4-FFF2-40B4-BE49-F238E27FC236}">
                <a16:creationId xmlns:a16="http://schemas.microsoft.com/office/drawing/2014/main" id="{32672726-10B4-4B37-B1FF-BDD6D38AFD26}"/>
              </a:ext>
            </a:extLst>
          </p:cNvPr>
          <p:cNvSpPr/>
          <p:nvPr/>
        </p:nvSpPr>
        <p:spPr bwMode="auto">
          <a:xfrm>
            <a:off x="6171068" y="3391711"/>
            <a:ext cx="1368357" cy="1232170"/>
          </a:xfrm>
          <a:prstGeom prst="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2000" dirty="0">
                <a:solidFill>
                  <a:sysClr val="windowText" lastClr="000000"/>
                </a:solidFill>
              </a:rPr>
              <a:t>Working Memory</a:t>
            </a:r>
          </a:p>
        </p:txBody>
      </p:sp>
      <p:sp>
        <p:nvSpPr>
          <p:cNvPr id="8" name="Rectangle 7">
            <a:extLst>
              <a:ext uri="{FF2B5EF4-FFF2-40B4-BE49-F238E27FC236}">
                <a16:creationId xmlns:a16="http://schemas.microsoft.com/office/drawing/2014/main" id="{078212A0-A887-4924-B7B3-FC163145C6AC}"/>
              </a:ext>
            </a:extLst>
          </p:cNvPr>
          <p:cNvSpPr/>
          <p:nvPr/>
        </p:nvSpPr>
        <p:spPr bwMode="auto">
          <a:xfrm>
            <a:off x="9501658" y="3391711"/>
            <a:ext cx="1368357" cy="1232170"/>
          </a:xfrm>
          <a:prstGeom prst="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2000" dirty="0">
                <a:solidFill>
                  <a:sysClr val="windowText" lastClr="000000"/>
                </a:solidFill>
              </a:rPr>
              <a:t>Long-term Memory</a:t>
            </a:r>
          </a:p>
        </p:txBody>
      </p:sp>
      <p:cxnSp>
        <p:nvCxnSpPr>
          <p:cNvPr id="12" name="Straight Arrow Connector 11">
            <a:extLst>
              <a:ext uri="{FF2B5EF4-FFF2-40B4-BE49-F238E27FC236}">
                <a16:creationId xmlns:a16="http://schemas.microsoft.com/office/drawing/2014/main" id="{4FCA2742-E952-4343-8DDB-9F55EA11774A}"/>
              </a:ext>
            </a:extLst>
          </p:cNvPr>
          <p:cNvCxnSpPr>
            <a:cxnSpLocks/>
            <a:endCxn id="6" idx="1"/>
          </p:cNvCxnSpPr>
          <p:nvPr/>
        </p:nvCxnSpPr>
        <p:spPr>
          <a:xfrm>
            <a:off x="2438400" y="3993220"/>
            <a:ext cx="1588851" cy="14576"/>
          </a:xfrm>
          <a:prstGeom prst="straightConnector1">
            <a:avLst/>
          </a:prstGeom>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2622CC9-6BD9-4503-9780-3DA6A3559E90}"/>
              </a:ext>
            </a:extLst>
          </p:cNvPr>
          <p:cNvSpPr txBox="1"/>
          <p:nvPr/>
        </p:nvSpPr>
        <p:spPr>
          <a:xfrm>
            <a:off x="881974" y="3513088"/>
            <a:ext cx="2684834" cy="960263"/>
          </a:xfrm>
          <a:prstGeom prst="rect">
            <a:avLst/>
          </a:prstGeom>
          <a:noFill/>
        </p:spPr>
        <p:txBody>
          <a:bodyPr wrap="square" lIns="182880" tIns="146304" rIns="182880" bIns="146304" rtlCol="0">
            <a:spAutoFit/>
          </a:bodyPr>
          <a:lstStyle/>
          <a:p>
            <a:pPr>
              <a:lnSpc>
                <a:spcPct val="90000"/>
              </a:lnSpc>
              <a:spcAft>
                <a:spcPts val="600"/>
              </a:spcAft>
            </a:pPr>
            <a:r>
              <a:rPr lang="en-US" sz="2400" dirty="0">
                <a:solidFill>
                  <a:srgbClr val="FFC000"/>
                </a:solidFill>
              </a:rPr>
              <a:t>Incoming Information</a:t>
            </a:r>
          </a:p>
        </p:txBody>
      </p:sp>
      <p:cxnSp>
        <p:nvCxnSpPr>
          <p:cNvPr id="15" name="Straight Arrow Connector 14">
            <a:extLst>
              <a:ext uri="{FF2B5EF4-FFF2-40B4-BE49-F238E27FC236}">
                <a16:creationId xmlns:a16="http://schemas.microsoft.com/office/drawing/2014/main" id="{23EECC00-2C69-4686-B2C2-58884AA25FA4}"/>
              </a:ext>
            </a:extLst>
          </p:cNvPr>
          <p:cNvCxnSpPr>
            <a:cxnSpLocks/>
            <a:stCxn id="6" idx="2"/>
          </p:cNvCxnSpPr>
          <p:nvPr/>
        </p:nvCxnSpPr>
        <p:spPr>
          <a:xfrm>
            <a:off x="4711430" y="4623881"/>
            <a:ext cx="0" cy="1012834"/>
          </a:xfrm>
          <a:prstGeom prst="straightConnector1">
            <a:avLst/>
          </a:prstGeom>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8CF9D3B-CDEB-48F3-9272-7E7E8C0AE08F}"/>
              </a:ext>
            </a:extLst>
          </p:cNvPr>
          <p:cNvSpPr txBox="1"/>
          <p:nvPr/>
        </p:nvSpPr>
        <p:spPr>
          <a:xfrm>
            <a:off x="3863503" y="5636715"/>
            <a:ext cx="1695851"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solidFill>
                  <a:schemeClr val="tx1">
                    <a:lumMod val="85000"/>
                  </a:schemeClr>
                </a:solidFill>
              </a:rPr>
              <a:t>Forgotten</a:t>
            </a:r>
          </a:p>
        </p:txBody>
      </p:sp>
      <p:cxnSp>
        <p:nvCxnSpPr>
          <p:cNvPr id="19" name="Straight Arrow Connector 18">
            <a:extLst>
              <a:ext uri="{FF2B5EF4-FFF2-40B4-BE49-F238E27FC236}">
                <a16:creationId xmlns:a16="http://schemas.microsoft.com/office/drawing/2014/main" id="{156D7C64-B0E0-4DB4-AD85-E93143777531}"/>
              </a:ext>
            </a:extLst>
          </p:cNvPr>
          <p:cNvCxnSpPr>
            <a:cxnSpLocks/>
          </p:cNvCxnSpPr>
          <p:nvPr/>
        </p:nvCxnSpPr>
        <p:spPr>
          <a:xfrm>
            <a:off x="6886204" y="4623881"/>
            <a:ext cx="0" cy="1012834"/>
          </a:xfrm>
          <a:prstGeom prst="straightConnector1">
            <a:avLst/>
          </a:prstGeom>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CCCE4B1-6E1B-45FF-8A0A-0F7EE2BBCDC9}"/>
              </a:ext>
            </a:extLst>
          </p:cNvPr>
          <p:cNvSpPr txBox="1"/>
          <p:nvPr/>
        </p:nvSpPr>
        <p:spPr>
          <a:xfrm>
            <a:off x="6038277" y="5636715"/>
            <a:ext cx="1695851"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solidFill>
                  <a:schemeClr val="tx1">
                    <a:lumMod val="85000"/>
                  </a:schemeClr>
                </a:solidFill>
              </a:rPr>
              <a:t>Forgotten</a:t>
            </a:r>
          </a:p>
        </p:txBody>
      </p:sp>
      <p:cxnSp>
        <p:nvCxnSpPr>
          <p:cNvPr id="21" name="Straight Arrow Connector 20">
            <a:extLst>
              <a:ext uri="{FF2B5EF4-FFF2-40B4-BE49-F238E27FC236}">
                <a16:creationId xmlns:a16="http://schemas.microsoft.com/office/drawing/2014/main" id="{D6244359-D29C-41AE-9F41-9295E921567D}"/>
              </a:ext>
            </a:extLst>
          </p:cNvPr>
          <p:cNvCxnSpPr>
            <a:cxnSpLocks/>
          </p:cNvCxnSpPr>
          <p:nvPr/>
        </p:nvCxnSpPr>
        <p:spPr>
          <a:xfrm>
            <a:off x="7544532" y="3873245"/>
            <a:ext cx="1957126" cy="0"/>
          </a:xfrm>
          <a:prstGeom prst="straightConnector1">
            <a:avLst/>
          </a:prstGeom>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5A44C23-4C10-4967-A176-1B2AC1AEC0C7}"/>
              </a:ext>
            </a:extLst>
          </p:cNvPr>
          <p:cNvCxnSpPr>
            <a:cxnSpLocks/>
          </p:cNvCxnSpPr>
          <p:nvPr/>
        </p:nvCxnSpPr>
        <p:spPr>
          <a:xfrm flipH="1">
            <a:off x="7544532" y="4200743"/>
            <a:ext cx="1957126" cy="0"/>
          </a:xfrm>
          <a:prstGeom prst="straightConnector1">
            <a:avLst/>
          </a:prstGeom>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42F1FBC2-435F-433B-9F7A-676DAFD465A7}"/>
              </a:ext>
            </a:extLst>
          </p:cNvPr>
          <p:cNvSpPr txBox="1"/>
          <p:nvPr/>
        </p:nvSpPr>
        <p:spPr>
          <a:xfrm>
            <a:off x="7642060" y="3280164"/>
            <a:ext cx="1695851"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solidFill>
                  <a:schemeClr val="tx1">
                    <a:lumMod val="85000"/>
                  </a:schemeClr>
                </a:solidFill>
              </a:rPr>
              <a:t>Encoding</a:t>
            </a:r>
          </a:p>
        </p:txBody>
      </p:sp>
      <p:sp>
        <p:nvSpPr>
          <p:cNvPr id="25" name="TextBox 24">
            <a:extLst>
              <a:ext uri="{FF2B5EF4-FFF2-40B4-BE49-F238E27FC236}">
                <a16:creationId xmlns:a16="http://schemas.microsoft.com/office/drawing/2014/main" id="{F76F8043-4036-497C-B4E3-B7E40BC833AA}"/>
              </a:ext>
            </a:extLst>
          </p:cNvPr>
          <p:cNvSpPr txBox="1"/>
          <p:nvPr/>
        </p:nvSpPr>
        <p:spPr>
          <a:xfrm>
            <a:off x="7642059" y="4200743"/>
            <a:ext cx="1695851"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solidFill>
                  <a:schemeClr val="tx1">
                    <a:lumMod val="85000"/>
                  </a:schemeClr>
                </a:solidFill>
              </a:rPr>
              <a:t>Retrieval</a:t>
            </a:r>
          </a:p>
        </p:txBody>
      </p:sp>
      <p:sp>
        <p:nvSpPr>
          <p:cNvPr id="26" name="Arrow: U-Turn 25">
            <a:extLst>
              <a:ext uri="{FF2B5EF4-FFF2-40B4-BE49-F238E27FC236}">
                <a16:creationId xmlns:a16="http://schemas.microsoft.com/office/drawing/2014/main" id="{C1F59A98-441B-4E8C-93B6-0D0BB9E69DBC}"/>
              </a:ext>
            </a:extLst>
          </p:cNvPr>
          <p:cNvSpPr/>
          <p:nvPr/>
        </p:nvSpPr>
        <p:spPr bwMode="auto">
          <a:xfrm>
            <a:off x="6433226" y="2631043"/>
            <a:ext cx="739302" cy="713228"/>
          </a:xfrm>
          <a:prstGeom prst="uturnArrow">
            <a:avLst>
              <a:gd name="adj1" fmla="val 5906"/>
              <a:gd name="adj2" fmla="val 25000"/>
              <a:gd name="adj3" fmla="val 25000"/>
              <a:gd name="adj4" fmla="val 43750"/>
              <a:gd name="adj5" fmla="val 93185"/>
            </a:avLst>
          </a:prstGeom>
          <a:solidFill>
            <a:schemeClr val="tx1"/>
          </a:solidFill>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cxnSp>
        <p:nvCxnSpPr>
          <p:cNvPr id="27" name="Straight Arrow Connector 26">
            <a:extLst>
              <a:ext uri="{FF2B5EF4-FFF2-40B4-BE49-F238E27FC236}">
                <a16:creationId xmlns:a16="http://schemas.microsoft.com/office/drawing/2014/main" id="{5421D152-8189-48FD-A98A-580AE8AC8BA5}"/>
              </a:ext>
            </a:extLst>
          </p:cNvPr>
          <p:cNvCxnSpPr>
            <a:cxnSpLocks/>
            <a:stCxn id="6" idx="3"/>
            <a:endCxn id="7" idx="1"/>
          </p:cNvCxnSpPr>
          <p:nvPr/>
        </p:nvCxnSpPr>
        <p:spPr>
          <a:xfrm>
            <a:off x="5395608" y="4007796"/>
            <a:ext cx="775460" cy="0"/>
          </a:xfrm>
          <a:prstGeom prst="straightConnector1">
            <a:avLst/>
          </a:prstGeom>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Callout: Line with Border and Accent Bar 30">
            <a:extLst>
              <a:ext uri="{FF2B5EF4-FFF2-40B4-BE49-F238E27FC236}">
                <a16:creationId xmlns:a16="http://schemas.microsoft.com/office/drawing/2014/main" id="{9404462A-5C26-4980-882F-3BF1333DE638}"/>
              </a:ext>
            </a:extLst>
          </p:cNvPr>
          <p:cNvSpPr/>
          <p:nvPr/>
        </p:nvSpPr>
        <p:spPr bwMode="auto">
          <a:xfrm>
            <a:off x="8523095" y="1749853"/>
            <a:ext cx="1541790" cy="877094"/>
          </a:xfrm>
          <a:prstGeom prst="accentBorderCallout1">
            <a:avLst>
              <a:gd name="adj1" fmla="val 18750"/>
              <a:gd name="adj2" fmla="val -8333"/>
              <a:gd name="adj3" fmla="val 187803"/>
              <a:gd name="adj4" fmla="val -65441"/>
            </a:avLst>
          </a:prstGeom>
          <a:solidFill>
            <a:srgbClr val="FFFF89"/>
          </a:solidFill>
          <a:ln w="38100">
            <a:solidFill>
              <a:srgbClr val="FFFF0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2000" dirty="0">
                <a:solidFill>
                  <a:schemeClr val="bg1">
                    <a:lumMod val="50000"/>
                  </a:schemeClr>
                </a:solidFill>
              </a:rPr>
              <a:t>Limit of ~4 things at once</a:t>
            </a:r>
          </a:p>
        </p:txBody>
      </p:sp>
      <p:sp>
        <p:nvSpPr>
          <p:cNvPr id="32" name="TextBox 31">
            <a:extLst>
              <a:ext uri="{FF2B5EF4-FFF2-40B4-BE49-F238E27FC236}">
                <a16:creationId xmlns:a16="http://schemas.microsoft.com/office/drawing/2014/main" id="{5FC35E4D-B21D-4696-8F21-AEF0E4F81892}"/>
              </a:ext>
            </a:extLst>
          </p:cNvPr>
          <p:cNvSpPr txBox="1"/>
          <p:nvPr/>
        </p:nvSpPr>
        <p:spPr>
          <a:xfrm>
            <a:off x="5900809" y="2003179"/>
            <a:ext cx="1695851"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solidFill>
                  <a:schemeClr val="tx1">
                    <a:lumMod val="85000"/>
                  </a:schemeClr>
                </a:solidFill>
              </a:rPr>
              <a:t>Rehearsal</a:t>
            </a:r>
          </a:p>
        </p:txBody>
      </p:sp>
      <p:pic>
        <p:nvPicPr>
          <p:cNvPr id="34" name="Picture 33" descr="A squirrel holding an animal&#10;&#10;Description automatically generated">
            <a:extLst>
              <a:ext uri="{FF2B5EF4-FFF2-40B4-BE49-F238E27FC236}">
                <a16:creationId xmlns:a16="http://schemas.microsoft.com/office/drawing/2014/main" id="{39314C7A-9A8A-4642-8A7B-07F7FAD693F5}"/>
              </a:ext>
            </a:extLst>
          </p:cNvPr>
          <p:cNvPicPr>
            <a:picLocks noChangeAspect="1"/>
          </p:cNvPicPr>
          <p:nvPr/>
        </p:nvPicPr>
        <p:blipFill rotWithShape="1">
          <a:blip r:embed="rId3"/>
          <a:srcRect l="25656" t="25017" r="30951" b="17340"/>
          <a:stretch/>
        </p:blipFill>
        <p:spPr>
          <a:xfrm>
            <a:off x="3813491" y="2948747"/>
            <a:ext cx="4552295" cy="4031822"/>
          </a:xfrm>
          <a:prstGeom prst="rect">
            <a:avLst/>
          </a:prstGeom>
        </p:spPr>
      </p:pic>
      <p:pic>
        <p:nvPicPr>
          <p:cNvPr id="36" name="Graphic 35" descr="Speech">
            <a:extLst>
              <a:ext uri="{FF2B5EF4-FFF2-40B4-BE49-F238E27FC236}">
                <a16:creationId xmlns:a16="http://schemas.microsoft.com/office/drawing/2014/main" id="{146DA835-269A-4C17-AE09-E27A507300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71590" y="2169118"/>
            <a:ext cx="1645920" cy="1645920"/>
          </a:xfrm>
          <a:prstGeom prst="rect">
            <a:avLst/>
          </a:prstGeom>
        </p:spPr>
      </p:pic>
      <p:pic>
        <p:nvPicPr>
          <p:cNvPr id="38" name="Graphic 37" descr="Email">
            <a:extLst>
              <a:ext uri="{FF2B5EF4-FFF2-40B4-BE49-F238E27FC236}">
                <a16:creationId xmlns:a16="http://schemas.microsoft.com/office/drawing/2014/main" id="{97D8CE9E-E459-4726-BA13-CCB8720C7B2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2138" y="2145413"/>
            <a:ext cx="1645920" cy="1645920"/>
          </a:xfrm>
          <a:prstGeom prst="rect">
            <a:avLst/>
          </a:prstGeom>
        </p:spPr>
      </p:pic>
      <p:pic>
        <p:nvPicPr>
          <p:cNvPr id="40" name="Graphic 39" descr="Telephone">
            <a:extLst>
              <a:ext uri="{FF2B5EF4-FFF2-40B4-BE49-F238E27FC236}">
                <a16:creationId xmlns:a16="http://schemas.microsoft.com/office/drawing/2014/main" id="{C8198E28-F32E-40C9-B005-94C936B7410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99225" y="2169118"/>
            <a:ext cx="1645920" cy="1645920"/>
          </a:xfrm>
          <a:prstGeom prst="rect">
            <a:avLst/>
          </a:prstGeom>
        </p:spPr>
      </p:pic>
      <p:pic>
        <p:nvPicPr>
          <p:cNvPr id="42" name="Graphic 41" descr="Users">
            <a:extLst>
              <a:ext uri="{FF2B5EF4-FFF2-40B4-BE49-F238E27FC236}">
                <a16:creationId xmlns:a16="http://schemas.microsoft.com/office/drawing/2014/main" id="{AC38EDAA-5976-4F0E-8576-FCDCEBF6C8C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868371" y="2141116"/>
            <a:ext cx="1645920" cy="1645920"/>
          </a:xfrm>
          <a:prstGeom prst="rect">
            <a:avLst/>
          </a:prstGeom>
        </p:spPr>
      </p:pic>
    </p:spTree>
    <p:extLst>
      <p:ext uri="{BB962C8B-B14F-4D97-AF65-F5344CB8AC3E}">
        <p14:creationId xmlns:p14="http://schemas.microsoft.com/office/powerpoint/2010/main" val="1930841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0"/>
                                          </p:stCondLst>
                                        </p:cTn>
                                        <p:tgtEl>
                                          <p:spTgt spid="34"/>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nodeType="afterEffect">
                                  <p:stCondLst>
                                    <p:cond delay="250"/>
                                  </p:stCondLst>
                                  <p:childTnLst>
                                    <p:set>
                                      <p:cBhvr>
                                        <p:cTn id="73" dur="1" fill="hold">
                                          <p:stCondLst>
                                            <p:cond delay="0"/>
                                          </p:stCondLst>
                                        </p:cTn>
                                        <p:tgtEl>
                                          <p:spTgt spid="36"/>
                                        </p:tgtEl>
                                        <p:attrNameLst>
                                          <p:attrName>style.visibility</p:attrName>
                                        </p:attrNameLst>
                                      </p:cBhvr>
                                      <p:to>
                                        <p:strVal val="visible"/>
                                      </p:to>
                                    </p:set>
                                  </p:childTnLst>
                                </p:cTn>
                              </p:par>
                            </p:childTnLst>
                          </p:cTn>
                        </p:par>
                        <p:par>
                          <p:cTn id="74" fill="hold">
                            <p:stCondLst>
                              <p:cond delay="250"/>
                            </p:stCondLst>
                            <p:childTnLst>
                              <p:par>
                                <p:cTn id="75" presetID="1" presetClass="entr" presetSubtype="0" fill="hold" nodeType="afterEffect">
                                  <p:stCondLst>
                                    <p:cond delay="250"/>
                                  </p:stCondLst>
                                  <p:childTnLst>
                                    <p:set>
                                      <p:cBhvr>
                                        <p:cTn id="76" dur="1" fill="hold">
                                          <p:stCondLst>
                                            <p:cond delay="0"/>
                                          </p:stCondLst>
                                        </p:cTn>
                                        <p:tgtEl>
                                          <p:spTgt spid="40"/>
                                        </p:tgtEl>
                                        <p:attrNameLst>
                                          <p:attrName>style.visibility</p:attrName>
                                        </p:attrNameLst>
                                      </p:cBhvr>
                                      <p:to>
                                        <p:strVal val="visible"/>
                                      </p:to>
                                    </p:set>
                                  </p:childTnLst>
                                </p:cTn>
                              </p:par>
                            </p:childTnLst>
                          </p:cTn>
                        </p:par>
                        <p:par>
                          <p:cTn id="77" fill="hold">
                            <p:stCondLst>
                              <p:cond delay="500"/>
                            </p:stCondLst>
                            <p:childTnLst>
                              <p:par>
                                <p:cTn id="78" presetID="1" presetClass="entr" presetSubtype="0" fill="hold" nodeType="afterEffect">
                                  <p:stCondLst>
                                    <p:cond delay="250"/>
                                  </p:stCondLst>
                                  <p:childTnLst>
                                    <p:set>
                                      <p:cBhvr>
                                        <p:cTn id="79"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animBg="1"/>
      <p:bldP spid="7" grpId="0" animBg="1"/>
      <p:bldP spid="8" grpId="0" animBg="1"/>
      <p:bldP spid="14" grpId="0"/>
      <p:bldP spid="18" grpId="0"/>
      <p:bldP spid="20" grpId="0"/>
      <p:bldP spid="24" grpId="0"/>
      <p:bldP spid="25" grpId="0"/>
      <p:bldP spid="26" grpId="0" animBg="1"/>
      <p:bldP spid="31" grpId="0" animBg="1"/>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1BAB897-F957-42AF-A31F-6940ACEF1F29}"/>
              </a:ext>
            </a:extLst>
          </p:cNvPr>
          <p:cNvSpPr txBox="1"/>
          <p:nvPr/>
        </p:nvSpPr>
        <p:spPr>
          <a:xfrm>
            <a:off x="2917981" y="150875"/>
            <a:ext cx="6600510" cy="1043363"/>
          </a:xfrm>
          <a:prstGeom prst="rect">
            <a:avLst/>
          </a:prstGeom>
          <a:noFill/>
        </p:spPr>
        <p:txBody>
          <a:bodyPr wrap="square" lIns="182880" tIns="146304" rIns="182880" bIns="146304" rtlCol="0">
            <a:spAutoFit/>
          </a:bodyPr>
          <a:lstStyle/>
          <a:p>
            <a:pPr algn="ctr">
              <a:lnSpc>
                <a:spcPct val="90000"/>
              </a:lnSpc>
              <a:spcAft>
                <a:spcPts val="600"/>
              </a:spcAft>
            </a:pPr>
            <a:r>
              <a:rPr lang="en-US" sz="5400" b="1" i="1">
                <a:solidFill>
                  <a:schemeClr val="bg1"/>
                </a:solidFill>
              </a:rPr>
              <a:t>Gold Sponsors</a:t>
            </a:r>
          </a:p>
        </p:txBody>
      </p:sp>
      <p:sp>
        <p:nvSpPr>
          <p:cNvPr id="9" name="Rectangle 8">
            <a:extLst>
              <a:ext uri="{FF2B5EF4-FFF2-40B4-BE49-F238E27FC236}">
                <a16:creationId xmlns:a16="http://schemas.microsoft.com/office/drawing/2014/main" id="{C9214D3F-840A-40EE-824D-D9013E4235DA}"/>
              </a:ext>
            </a:extLst>
          </p:cNvPr>
          <p:cNvSpPr/>
          <p:nvPr/>
        </p:nvSpPr>
        <p:spPr bwMode="auto">
          <a:xfrm>
            <a:off x="0" y="0"/>
            <a:ext cx="12436475" cy="1536699"/>
          </a:xfrm>
          <a:prstGeom prst="rect">
            <a:avLst/>
          </a:prstGeom>
          <a:solidFill>
            <a:schemeClr val="tx1">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46304" rIns="182880" bIns="146304" numCol="1" rtlCol="0" anchor="ctr" anchorCtr="0" compatLnSpc="1">
            <a:prstTxWarp prst="textNoShape">
              <a:avLst/>
            </a:prstTxWarp>
          </a:bodyPr>
          <a:lstStyle/>
          <a:p>
            <a:pPr defTabSz="932472" fontAlgn="base">
              <a:spcBef>
                <a:spcPct val="0"/>
              </a:spcBef>
              <a:spcAft>
                <a:spcPct val="0"/>
              </a:spcAft>
            </a:pPr>
            <a:r>
              <a:rPr lang="en-US" sz="6000" dirty="0">
                <a:solidFill>
                  <a:schemeClr val="bg1"/>
                </a:solidFill>
                <a:latin typeface="Segoe UI Light"/>
              </a:rPr>
              <a:t>Thanks to our sponsors!</a:t>
            </a:r>
          </a:p>
        </p:txBody>
      </p:sp>
      <p:pic>
        <p:nvPicPr>
          <p:cNvPr id="10" name="Picture 9">
            <a:extLst>
              <a:ext uri="{FF2B5EF4-FFF2-40B4-BE49-F238E27FC236}">
                <a16:creationId xmlns:a16="http://schemas.microsoft.com/office/drawing/2014/main" id="{BBD92EC1-EAAA-4D11-BCBA-3A475255BC5D}"/>
              </a:ext>
            </a:extLst>
          </p:cNvPr>
          <p:cNvPicPr>
            <a:picLocks noChangeAspect="1"/>
          </p:cNvPicPr>
          <p:nvPr/>
        </p:nvPicPr>
        <p:blipFill>
          <a:blip r:embed="rId2"/>
          <a:stretch>
            <a:fillRect/>
          </a:stretch>
        </p:blipFill>
        <p:spPr>
          <a:xfrm>
            <a:off x="2963241" y="2463211"/>
            <a:ext cx="1005840" cy="537292"/>
          </a:xfrm>
          <a:prstGeom prst="rect">
            <a:avLst/>
          </a:prstGeom>
        </p:spPr>
      </p:pic>
      <p:pic>
        <p:nvPicPr>
          <p:cNvPr id="12" name="Picture 11">
            <a:extLst>
              <a:ext uri="{FF2B5EF4-FFF2-40B4-BE49-F238E27FC236}">
                <a16:creationId xmlns:a16="http://schemas.microsoft.com/office/drawing/2014/main" id="{129C8D49-C03B-4E0D-AC33-A05A166AC516}"/>
              </a:ext>
            </a:extLst>
          </p:cNvPr>
          <p:cNvPicPr>
            <a:picLocks noChangeAspect="1"/>
          </p:cNvPicPr>
          <p:nvPr/>
        </p:nvPicPr>
        <p:blipFill>
          <a:blip r:embed="rId3"/>
          <a:stretch>
            <a:fillRect/>
          </a:stretch>
        </p:blipFill>
        <p:spPr>
          <a:xfrm>
            <a:off x="1050815" y="3448053"/>
            <a:ext cx="1371600" cy="686518"/>
          </a:xfrm>
          <a:prstGeom prst="rect">
            <a:avLst/>
          </a:prstGeom>
        </p:spPr>
      </p:pic>
      <p:pic>
        <p:nvPicPr>
          <p:cNvPr id="13" name="Picture 12">
            <a:extLst>
              <a:ext uri="{FF2B5EF4-FFF2-40B4-BE49-F238E27FC236}">
                <a16:creationId xmlns:a16="http://schemas.microsoft.com/office/drawing/2014/main" id="{3F027291-3FF4-46DB-A079-27A4AAE44099}"/>
              </a:ext>
            </a:extLst>
          </p:cNvPr>
          <p:cNvPicPr>
            <a:picLocks noChangeAspect="1"/>
          </p:cNvPicPr>
          <p:nvPr/>
        </p:nvPicPr>
        <p:blipFill>
          <a:blip r:embed="rId4"/>
          <a:stretch>
            <a:fillRect/>
          </a:stretch>
        </p:blipFill>
        <p:spPr>
          <a:xfrm>
            <a:off x="6549047" y="3393062"/>
            <a:ext cx="1371600" cy="473061"/>
          </a:xfrm>
          <a:prstGeom prst="rect">
            <a:avLst/>
          </a:prstGeom>
        </p:spPr>
      </p:pic>
      <p:pic>
        <p:nvPicPr>
          <p:cNvPr id="14" name="Picture 13">
            <a:extLst>
              <a:ext uri="{FF2B5EF4-FFF2-40B4-BE49-F238E27FC236}">
                <a16:creationId xmlns:a16="http://schemas.microsoft.com/office/drawing/2014/main" id="{2FEF4458-F7FD-4CF4-8E30-E751CA97ACD5}"/>
              </a:ext>
            </a:extLst>
          </p:cNvPr>
          <p:cNvPicPr>
            <a:picLocks noChangeAspect="1"/>
          </p:cNvPicPr>
          <p:nvPr/>
        </p:nvPicPr>
        <p:blipFill>
          <a:blip r:embed="rId5"/>
          <a:stretch>
            <a:fillRect/>
          </a:stretch>
        </p:blipFill>
        <p:spPr>
          <a:xfrm>
            <a:off x="8668340" y="4353408"/>
            <a:ext cx="773570" cy="412775"/>
          </a:xfrm>
          <a:prstGeom prst="rect">
            <a:avLst/>
          </a:prstGeom>
        </p:spPr>
      </p:pic>
      <p:pic>
        <p:nvPicPr>
          <p:cNvPr id="15" name="Picture 14" descr="A drawing of a face&#10;&#10;Description automatically generated">
            <a:extLst>
              <a:ext uri="{FF2B5EF4-FFF2-40B4-BE49-F238E27FC236}">
                <a16:creationId xmlns:a16="http://schemas.microsoft.com/office/drawing/2014/main" id="{89B613F2-A3E8-47ED-9E3E-36455ED9358E}"/>
              </a:ext>
            </a:extLst>
          </p:cNvPr>
          <p:cNvPicPr>
            <a:picLocks noChangeAspect="1"/>
          </p:cNvPicPr>
          <p:nvPr/>
        </p:nvPicPr>
        <p:blipFill>
          <a:blip r:embed="rId6"/>
          <a:stretch>
            <a:fillRect/>
          </a:stretch>
        </p:blipFill>
        <p:spPr>
          <a:xfrm>
            <a:off x="978659" y="2518972"/>
            <a:ext cx="1527801" cy="419563"/>
          </a:xfrm>
          <a:prstGeom prst="rect">
            <a:avLst/>
          </a:prstGeom>
        </p:spPr>
      </p:pic>
      <p:pic>
        <p:nvPicPr>
          <p:cNvPr id="26" name="Picture 25" descr="A picture containing clipart&#10;&#10;Description automatically generated">
            <a:extLst>
              <a:ext uri="{FF2B5EF4-FFF2-40B4-BE49-F238E27FC236}">
                <a16:creationId xmlns:a16="http://schemas.microsoft.com/office/drawing/2014/main" id="{F7F55EB3-6D26-42AA-8B10-F2675A824DDC}"/>
              </a:ext>
            </a:extLst>
          </p:cNvPr>
          <p:cNvPicPr>
            <a:picLocks noChangeAspect="1"/>
          </p:cNvPicPr>
          <p:nvPr/>
        </p:nvPicPr>
        <p:blipFill>
          <a:blip r:embed="rId7"/>
          <a:stretch>
            <a:fillRect/>
          </a:stretch>
        </p:blipFill>
        <p:spPr>
          <a:xfrm>
            <a:off x="1167035" y="5161696"/>
            <a:ext cx="1145947" cy="560987"/>
          </a:xfrm>
          <a:prstGeom prst="rect">
            <a:avLst/>
          </a:prstGeom>
        </p:spPr>
      </p:pic>
      <p:pic>
        <p:nvPicPr>
          <p:cNvPr id="28" name="Picture 27" descr="A close up of a sign&#10;&#10;Description automatically generated">
            <a:extLst>
              <a:ext uri="{FF2B5EF4-FFF2-40B4-BE49-F238E27FC236}">
                <a16:creationId xmlns:a16="http://schemas.microsoft.com/office/drawing/2014/main" id="{47240707-ED58-4CEF-B597-A023D7463360}"/>
              </a:ext>
            </a:extLst>
          </p:cNvPr>
          <p:cNvPicPr>
            <a:picLocks noChangeAspect="1"/>
          </p:cNvPicPr>
          <p:nvPr/>
        </p:nvPicPr>
        <p:blipFill>
          <a:blip r:embed="rId8"/>
          <a:stretch>
            <a:fillRect/>
          </a:stretch>
        </p:blipFill>
        <p:spPr>
          <a:xfrm>
            <a:off x="8813287" y="3353329"/>
            <a:ext cx="483677" cy="615007"/>
          </a:xfrm>
          <a:prstGeom prst="rect">
            <a:avLst/>
          </a:prstGeom>
        </p:spPr>
      </p:pic>
      <p:pic>
        <p:nvPicPr>
          <p:cNvPr id="29" name="Picture 28" descr="A picture containing clipart&#10;&#10;Description automatically generated">
            <a:extLst>
              <a:ext uri="{FF2B5EF4-FFF2-40B4-BE49-F238E27FC236}">
                <a16:creationId xmlns:a16="http://schemas.microsoft.com/office/drawing/2014/main" id="{7FB55AF7-87F1-4533-860B-6DCE667AD875}"/>
              </a:ext>
            </a:extLst>
          </p:cNvPr>
          <p:cNvPicPr>
            <a:picLocks noChangeAspect="1"/>
          </p:cNvPicPr>
          <p:nvPr/>
        </p:nvPicPr>
        <p:blipFill>
          <a:blip r:embed="rId9"/>
          <a:stretch>
            <a:fillRect/>
          </a:stretch>
        </p:blipFill>
        <p:spPr>
          <a:xfrm>
            <a:off x="6549047" y="2490495"/>
            <a:ext cx="1371600" cy="487807"/>
          </a:xfrm>
          <a:prstGeom prst="rect">
            <a:avLst/>
          </a:prstGeom>
        </p:spPr>
      </p:pic>
      <p:pic>
        <p:nvPicPr>
          <p:cNvPr id="30" name="Picture 29" descr="A picture containing clipart&#10;&#10;Description automatically generated">
            <a:extLst>
              <a:ext uri="{FF2B5EF4-FFF2-40B4-BE49-F238E27FC236}">
                <a16:creationId xmlns:a16="http://schemas.microsoft.com/office/drawing/2014/main" id="{44380A2A-8841-4B31-AF86-08B10AC6AA17}"/>
              </a:ext>
            </a:extLst>
          </p:cNvPr>
          <p:cNvPicPr>
            <a:picLocks noChangeAspect="1"/>
          </p:cNvPicPr>
          <p:nvPr/>
        </p:nvPicPr>
        <p:blipFill>
          <a:blip r:embed="rId10"/>
          <a:stretch>
            <a:fillRect/>
          </a:stretch>
        </p:blipFill>
        <p:spPr>
          <a:xfrm>
            <a:off x="8369326" y="2509563"/>
            <a:ext cx="1371600" cy="378768"/>
          </a:xfrm>
          <a:prstGeom prst="rect">
            <a:avLst/>
          </a:prstGeom>
        </p:spPr>
      </p:pic>
      <p:pic>
        <p:nvPicPr>
          <p:cNvPr id="31" name="Picture 30" descr="A drawing of a face&#10;&#10;Description automatically generated">
            <a:extLst>
              <a:ext uri="{FF2B5EF4-FFF2-40B4-BE49-F238E27FC236}">
                <a16:creationId xmlns:a16="http://schemas.microsoft.com/office/drawing/2014/main" id="{699F1D6F-BB42-4264-8B08-9D7A15F93592}"/>
              </a:ext>
            </a:extLst>
          </p:cNvPr>
          <p:cNvPicPr>
            <a:picLocks noChangeAspect="1"/>
          </p:cNvPicPr>
          <p:nvPr/>
        </p:nvPicPr>
        <p:blipFill>
          <a:blip r:embed="rId11"/>
          <a:stretch>
            <a:fillRect/>
          </a:stretch>
        </p:blipFill>
        <p:spPr>
          <a:xfrm>
            <a:off x="2893188" y="3393062"/>
            <a:ext cx="1145947" cy="613729"/>
          </a:xfrm>
          <a:prstGeom prst="rect">
            <a:avLst/>
          </a:prstGeom>
        </p:spPr>
      </p:pic>
      <p:pic>
        <p:nvPicPr>
          <p:cNvPr id="32" name="Picture 31">
            <a:extLst>
              <a:ext uri="{FF2B5EF4-FFF2-40B4-BE49-F238E27FC236}">
                <a16:creationId xmlns:a16="http://schemas.microsoft.com/office/drawing/2014/main" id="{BED676C1-817E-4603-9EB1-52B2E6D494B2}"/>
              </a:ext>
            </a:extLst>
          </p:cNvPr>
          <p:cNvPicPr>
            <a:picLocks noChangeAspect="1"/>
          </p:cNvPicPr>
          <p:nvPr/>
        </p:nvPicPr>
        <p:blipFill>
          <a:blip r:embed="rId12"/>
          <a:stretch>
            <a:fillRect/>
          </a:stretch>
        </p:blipFill>
        <p:spPr>
          <a:xfrm>
            <a:off x="6732781" y="5198160"/>
            <a:ext cx="1004131" cy="845236"/>
          </a:xfrm>
          <a:prstGeom prst="rect">
            <a:avLst/>
          </a:prstGeom>
        </p:spPr>
      </p:pic>
      <p:pic>
        <p:nvPicPr>
          <p:cNvPr id="33" name="Picture 32">
            <a:extLst>
              <a:ext uri="{FF2B5EF4-FFF2-40B4-BE49-F238E27FC236}">
                <a16:creationId xmlns:a16="http://schemas.microsoft.com/office/drawing/2014/main" id="{2EEED399-DF65-47FD-ADA6-682B259B9BBB}"/>
              </a:ext>
            </a:extLst>
          </p:cNvPr>
          <p:cNvPicPr>
            <a:picLocks noChangeAspect="1"/>
          </p:cNvPicPr>
          <p:nvPr/>
        </p:nvPicPr>
        <p:blipFill>
          <a:blip r:embed="rId13"/>
          <a:stretch>
            <a:fillRect/>
          </a:stretch>
        </p:blipFill>
        <p:spPr>
          <a:xfrm>
            <a:off x="1141991" y="3965660"/>
            <a:ext cx="1196036" cy="1196036"/>
          </a:xfrm>
          <a:prstGeom prst="rect">
            <a:avLst/>
          </a:prstGeom>
        </p:spPr>
      </p:pic>
      <p:pic>
        <p:nvPicPr>
          <p:cNvPr id="39" name="Picture 38">
            <a:extLst>
              <a:ext uri="{FF2B5EF4-FFF2-40B4-BE49-F238E27FC236}">
                <a16:creationId xmlns:a16="http://schemas.microsoft.com/office/drawing/2014/main" id="{1B24DE39-A31C-46F0-81A8-124B4923B1C6}"/>
              </a:ext>
            </a:extLst>
          </p:cNvPr>
          <p:cNvPicPr>
            <a:picLocks noChangeAspect="1"/>
          </p:cNvPicPr>
          <p:nvPr/>
        </p:nvPicPr>
        <p:blipFill>
          <a:blip r:embed="rId14"/>
          <a:stretch>
            <a:fillRect/>
          </a:stretch>
        </p:blipFill>
        <p:spPr>
          <a:xfrm>
            <a:off x="10201797" y="2619558"/>
            <a:ext cx="1371600" cy="158777"/>
          </a:xfrm>
          <a:prstGeom prst="rect">
            <a:avLst/>
          </a:prstGeom>
        </p:spPr>
      </p:pic>
      <p:pic>
        <p:nvPicPr>
          <p:cNvPr id="41" name="Picture 40">
            <a:extLst>
              <a:ext uri="{FF2B5EF4-FFF2-40B4-BE49-F238E27FC236}">
                <a16:creationId xmlns:a16="http://schemas.microsoft.com/office/drawing/2014/main" id="{F8B91AB4-C610-4E9D-ABBC-0BB2C4EB2715}"/>
              </a:ext>
            </a:extLst>
          </p:cNvPr>
          <p:cNvPicPr>
            <a:picLocks noChangeAspect="1"/>
          </p:cNvPicPr>
          <p:nvPr/>
        </p:nvPicPr>
        <p:blipFill>
          <a:blip r:embed="rId15"/>
          <a:stretch>
            <a:fillRect/>
          </a:stretch>
        </p:blipFill>
        <p:spPr>
          <a:xfrm>
            <a:off x="2884453" y="4305495"/>
            <a:ext cx="1371600" cy="424679"/>
          </a:xfrm>
          <a:prstGeom prst="rect">
            <a:avLst/>
          </a:prstGeom>
        </p:spPr>
      </p:pic>
      <p:pic>
        <p:nvPicPr>
          <p:cNvPr id="45" name="Picture 44">
            <a:extLst>
              <a:ext uri="{FF2B5EF4-FFF2-40B4-BE49-F238E27FC236}">
                <a16:creationId xmlns:a16="http://schemas.microsoft.com/office/drawing/2014/main" id="{42293882-BEEA-444D-8582-481DB75A1ADC}"/>
              </a:ext>
            </a:extLst>
          </p:cNvPr>
          <p:cNvPicPr>
            <a:picLocks noChangeAspect="1"/>
          </p:cNvPicPr>
          <p:nvPr/>
        </p:nvPicPr>
        <p:blipFill>
          <a:blip r:embed="rId16"/>
          <a:stretch>
            <a:fillRect/>
          </a:stretch>
        </p:blipFill>
        <p:spPr>
          <a:xfrm>
            <a:off x="6549047" y="4452955"/>
            <a:ext cx="1371600" cy="213683"/>
          </a:xfrm>
          <a:prstGeom prst="rect">
            <a:avLst/>
          </a:prstGeom>
        </p:spPr>
      </p:pic>
      <p:pic>
        <p:nvPicPr>
          <p:cNvPr id="47" name="Picture 46">
            <a:extLst>
              <a:ext uri="{FF2B5EF4-FFF2-40B4-BE49-F238E27FC236}">
                <a16:creationId xmlns:a16="http://schemas.microsoft.com/office/drawing/2014/main" id="{FC1B6007-AF0D-4226-B001-9B6EB75EF67B}"/>
              </a:ext>
            </a:extLst>
          </p:cNvPr>
          <p:cNvPicPr>
            <a:picLocks noChangeAspect="1"/>
          </p:cNvPicPr>
          <p:nvPr/>
        </p:nvPicPr>
        <p:blipFill>
          <a:blip r:embed="rId17"/>
          <a:stretch>
            <a:fillRect/>
          </a:stretch>
        </p:blipFill>
        <p:spPr>
          <a:xfrm>
            <a:off x="10201795" y="4261471"/>
            <a:ext cx="1371600" cy="596648"/>
          </a:xfrm>
          <a:prstGeom prst="rect">
            <a:avLst/>
          </a:prstGeom>
        </p:spPr>
      </p:pic>
      <p:pic>
        <p:nvPicPr>
          <p:cNvPr id="82" name="Picture 81">
            <a:extLst>
              <a:ext uri="{FF2B5EF4-FFF2-40B4-BE49-F238E27FC236}">
                <a16:creationId xmlns:a16="http://schemas.microsoft.com/office/drawing/2014/main" id="{7F009469-CE00-4163-A8EC-0B04554B5E6B}"/>
              </a:ext>
            </a:extLst>
          </p:cNvPr>
          <p:cNvPicPr>
            <a:picLocks noChangeAspect="1"/>
          </p:cNvPicPr>
          <p:nvPr/>
        </p:nvPicPr>
        <p:blipFill>
          <a:blip r:embed="rId18"/>
          <a:stretch>
            <a:fillRect/>
          </a:stretch>
        </p:blipFill>
        <p:spPr>
          <a:xfrm>
            <a:off x="2884453" y="5351566"/>
            <a:ext cx="1371600" cy="371117"/>
          </a:xfrm>
          <a:prstGeom prst="rect">
            <a:avLst/>
          </a:prstGeom>
        </p:spPr>
      </p:pic>
      <p:pic>
        <p:nvPicPr>
          <p:cNvPr id="84" name="Picture 83">
            <a:extLst>
              <a:ext uri="{FF2B5EF4-FFF2-40B4-BE49-F238E27FC236}">
                <a16:creationId xmlns:a16="http://schemas.microsoft.com/office/drawing/2014/main" id="{BF7692EA-1C8F-4BDB-BA12-5630573D3C5C}"/>
              </a:ext>
            </a:extLst>
          </p:cNvPr>
          <p:cNvPicPr>
            <a:picLocks noChangeAspect="1"/>
          </p:cNvPicPr>
          <p:nvPr/>
        </p:nvPicPr>
        <p:blipFill>
          <a:blip r:embed="rId19"/>
          <a:stretch>
            <a:fillRect/>
          </a:stretch>
        </p:blipFill>
        <p:spPr>
          <a:xfrm>
            <a:off x="4959867" y="5198160"/>
            <a:ext cx="884903" cy="822960"/>
          </a:xfrm>
          <a:prstGeom prst="rect">
            <a:avLst/>
          </a:prstGeom>
        </p:spPr>
      </p:pic>
      <p:pic>
        <p:nvPicPr>
          <p:cNvPr id="86" name="Picture 85">
            <a:extLst>
              <a:ext uri="{FF2B5EF4-FFF2-40B4-BE49-F238E27FC236}">
                <a16:creationId xmlns:a16="http://schemas.microsoft.com/office/drawing/2014/main" id="{20696539-5348-4BB7-9789-218D0CABC172}"/>
              </a:ext>
            </a:extLst>
          </p:cNvPr>
          <p:cNvPicPr>
            <a:picLocks noChangeAspect="1"/>
          </p:cNvPicPr>
          <p:nvPr/>
        </p:nvPicPr>
        <p:blipFill>
          <a:blip r:embed="rId20"/>
          <a:stretch>
            <a:fillRect/>
          </a:stretch>
        </p:blipFill>
        <p:spPr>
          <a:xfrm>
            <a:off x="8369326" y="5325885"/>
            <a:ext cx="1371600" cy="294893"/>
          </a:xfrm>
          <a:prstGeom prst="rect">
            <a:avLst/>
          </a:prstGeom>
        </p:spPr>
      </p:pic>
      <p:pic>
        <p:nvPicPr>
          <p:cNvPr id="88" name="Picture 87">
            <a:extLst>
              <a:ext uri="{FF2B5EF4-FFF2-40B4-BE49-F238E27FC236}">
                <a16:creationId xmlns:a16="http://schemas.microsoft.com/office/drawing/2014/main" id="{2A69E7E3-4009-47DB-9940-7F7A3B84DC66}"/>
              </a:ext>
            </a:extLst>
          </p:cNvPr>
          <p:cNvPicPr>
            <a:picLocks noChangeAspect="1"/>
          </p:cNvPicPr>
          <p:nvPr/>
        </p:nvPicPr>
        <p:blipFill>
          <a:blip r:embed="rId21"/>
          <a:stretch>
            <a:fillRect/>
          </a:stretch>
        </p:blipFill>
        <p:spPr>
          <a:xfrm>
            <a:off x="10201934" y="3314189"/>
            <a:ext cx="1371600" cy="543814"/>
          </a:xfrm>
          <a:prstGeom prst="rect">
            <a:avLst/>
          </a:prstGeom>
        </p:spPr>
      </p:pic>
      <p:pic>
        <p:nvPicPr>
          <p:cNvPr id="89" name="Picture 88">
            <a:extLst>
              <a:ext uri="{FF2B5EF4-FFF2-40B4-BE49-F238E27FC236}">
                <a16:creationId xmlns:a16="http://schemas.microsoft.com/office/drawing/2014/main" id="{103F2AB3-2F36-430E-B321-8BEE1DFD22B6}"/>
              </a:ext>
            </a:extLst>
          </p:cNvPr>
          <p:cNvPicPr>
            <a:picLocks noChangeAspect="1"/>
          </p:cNvPicPr>
          <p:nvPr/>
        </p:nvPicPr>
        <p:blipFill>
          <a:blip r:embed="rId22"/>
          <a:stretch>
            <a:fillRect/>
          </a:stretch>
        </p:blipFill>
        <p:spPr>
          <a:xfrm>
            <a:off x="5097241" y="3294209"/>
            <a:ext cx="598991" cy="615007"/>
          </a:xfrm>
          <a:prstGeom prst="rect">
            <a:avLst/>
          </a:prstGeom>
        </p:spPr>
      </p:pic>
      <p:pic>
        <p:nvPicPr>
          <p:cNvPr id="90" name="Picture 89">
            <a:extLst>
              <a:ext uri="{FF2B5EF4-FFF2-40B4-BE49-F238E27FC236}">
                <a16:creationId xmlns:a16="http://schemas.microsoft.com/office/drawing/2014/main" id="{26349B17-B1AD-4AF9-AE9F-8503843448EA}"/>
              </a:ext>
            </a:extLst>
          </p:cNvPr>
          <p:cNvPicPr>
            <a:picLocks noChangeAspect="1"/>
          </p:cNvPicPr>
          <p:nvPr/>
        </p:nvPicPr>
        <p:blipFill>
          <a:blip r:embed="rId23"/>
          <a:stretch>
            <a:fillRect/>
          </a:stretch>
        </p:blipFill>
        <p:spPr>
          <a:xfrm>
            <a:off x="4710937" y="2551689"/>
            <a:ext cx="1371600" cy="314168"/>
          </a:xfrm>
          <a:prstGeom prst="rect">
            <a:avLst/>
          </a:prstGeom>
        </p:spPr>
      </p:pic>
      <p:pic>
        <p:nvPicPr>
          <p:cNvPr id="91" name="Picture 90">
            <a:extLst>
              <a:ext uri="{FF2B5EF4-FFF2-40B4-BE49-F238E27FC236}">
                <a16:creationId xmlns:a16="http://schemas.microsoft.com/office/drawing/2014/main" id="{AC4954A7-FD39-4FA5-B13F-C10C9B39761C}"/>
              </a:ext>
            </a:extLst>
          </p:cNvPr>
          <p:cNvPicPr>
            <a:picLocks noChangeAspect="1"/>
          </p:cNvPicPr>
          <p:nvPr/>
        </p:nvPicPr>
        <p:blipFill>
          <a:blip r:embed="rId24"/>
          <a:stretch>
            <a:fillRect/>
          </a:stretch>
        </p:blipFill>
        <p:spPr>
          <a:xfrm>
            <a:off x="4710936" y="4361976"/>
            <a:ext cx="1371600" cy="363444"/>
          </a:xfrm>
          <a:prstGeom prst="rect">
            <a:avLst/>
          </a:prstGeom>
        </p:spPr>
      </p:pic>
    </p:spTree>
    <p:extLst>
      <p:ext uri="{BB962C8B-B14F-4D97-AF65-F5344CB8AC3E}">
        <p14:creationId xmlns:p14="http://schemas.microsoft.com/office/powerpoint/2010/main" val="653987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4639" y="1209973"/>
            <a:ext cx="10908134" cy="2751698"/>
          </a:xfrm>
        </p:spPr>
        <p:txBody>
          <a:bodyPr/>
          <a:lstStyle/>
          <a:p>
            <a:r>
              <a:rPr lang="en-US" dirty="0"/>
              <a:t>Please Complete Evaluations</a:t>
            </a:r>
          </a:p>
        </p:txBody>
      </p:sp>
      <p:sp>
        <p:nvSpPr>
          <p:cNvPr id="5" name="Text Placeholder 4"/>
          <p:cNvSpPr>
            <a:spLocks noGrp="1"/>
          </p:cNvSpPr>
          <p:nvPr>
            <p:ph type="body" sz="quarter" idx="12"/>
          </p:nvPr>
        </p:nvSpPr>
        <p:spPr/>
        <p:txBody>
          <a:bodyPr/>
          <a:lstStyle/>
          <a:p>
            <a:r>
              <a:rPr lang="en-US" dirty="0"/>
              <a:t>Provide feedback to the speakers and staff to help improve future events</a:t>
            </a:r>
          </a:p>
        </p:txBody>
      </p:sp>
    </p:spTree>
    <p:extLst>
      <p:ext uri="{BB962C8B-B14F-4D97-AF65-F5344CB8AC3E}">
        <p14:creationId xmlns:p14="http://schemas.microsoft.com/office/powerpoint/2010/main" val="3618614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Community Events</a:t>
            </a:r>
          </a:p>
        </p:txBody>
      </p:sp>
      <p:sp>
        <p:nvSpPr>
          <p:cNvPr id="5" name="Text Placeholder 4"/>
          <p:cNvSpPr>
            <a:spLocks noGrp="1"/>
          </p:cNvSpPr>
          <p:nvPr>
            <p:ph type="body" sz="quarter" idx="12"/>
          </p:nvPr>
        </p:nvSpPr>
        <p:spPr/>
        <p:txBody>
          <a:bodyPr/>
          <a:lstStyle/>
          <a:p>
            <a:r>
              <a:rPr lang="en-US" dirty="0"/>
              <a:t>Local user groups – check out skypeug.com for info on local Skype for Business and Microsoft Teams user groups </a:t>
            </a:r>
            <a:r>
              <a:rPr lang="en-US"/>
              <a:t>in your area.</a:t>
            </a:r>
            <a:endParaRPr lang="en-US" dirty="0"/>
          </a:p>
        </p:txBody>
      </p:sp>
    </p:spTree>
    <p:extLst>
      <p:ext uri="{BB962C8B-B14F-4D97-AF65-F5344CB8AC3E}">
        <p14:creationId xmlns:p14="http://schemas.microsoft.com/office/powerpoint/2010/main" val="2219895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637" y="420079"/>
            <a:ext cx="11887200" cy="1831975"/>
          </a:xfrm>
        </p:spPr>
        <p:txBody>
          <a:bodyPr/>
          <a:lstStyle/>
          <a:p>
            <a:r>
              <a:rPr lang="en-US" dirty="0"/>
              <a:t>Questions?</a:t>
            </a:r>
          </a:p>
        </p:txBody>
      </p:sp>
      <p:sp>
        <p:nvSpPr>
          <p:cNvPr id="4" name="Text Placeholder 9">
            <a:extLst>
              <a:ext uri="{FF2B5EF4-FFF2-40B4-BE49-F238E27FC236}">
                <a16:creationId xmlns:a16="http://schemas.microsoft.com/office/drawing/2014/main" id="{627F81FA-CDB2-4421-A9E3-DA510E77970C}"/>
              </a:ext>
            </a:extLst>
          </p:cNvPr>
          <p:cNvSpPr txBox="1">
            <a:spLocks/>
          </p:cNvSpPr>
          <p:nvPr/>
        </p:nvSpPr>
        <p:spPr>
          <a:xfrm>
            <a:off x="274638" y="2944239"/>
            <a:ext cx="10058401" cy="2839818"/>
          </a:xfrm>
          <a:prstGeom prst="rect">
            <a:avLst/>
          </a:prstGeom>
        </p:spPr>
        <p:txBody>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Meagan Longoria</a:t>
            </a:r>
          </a:p>
          <a:p>
            <a:pPr marL="0" indent="0">
              <a:buNone/>
            </a:pPr>
            <a:r>
              <a:rPr lang="en-US" dirty="0"/>
              <a:t>Consultant, Denny Cherry &amp; Associates</a:t>
            </a:r>
          </a:p>
          <a:p>
            <a:pPr marL="0" indent="0">
              <a:buNone/>
            </a:pPr>
            <a:r>
              <a:rPr lang="en-US" dirty="0"/>
              <a:t>@</a:t>
            </a:r>
            <a:r>
              <a:rPr lang="en-US" dirty="0" err="1"/>
              <a:t>mmarie</a:t>
            </a:r>
            <a:endParaRPr lang="en-US" dirty="0"/>
          </a:p>
          <a:p>
            <a:pPr marL="0" indent="0">
              <a:buNone/>
            </a:pPr>
            <a:r>
              <a:rPr lang="en-US" dirty="0" err="1"/>
              <a:t>DataSavvy.Me</a:t>
            </a:r>
            <a:endParaRPr lang="en-US" dirty="0"/>
          </a:p>
        </p:txBody>
      </p:sp>
    </p:spTree>
    <p:extLst>
      <p:ext uri="{BB962C8B-B14F-4D97-AF65-F5344CB8AC3E}">
        <p14:creationId xmlns:p14="http://schemas.microsoft.com/office/powerpoint/2010/main" val="39618480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outdoor, sky, black&#10;&#10;Description automatically generated">
            <a:extLst>
              <a:ext uri="{FF2B5EF4-FFF2-40B4-BE49-F238E27FC236}">
                <a16:creationId xmlns:a16="http://schemas.microsoft.com/office/drawing/2014/main" id="{38C22278-99EC-4A14-9212-C1844422590B}"/>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Lst>
          </a:blip>
          <a:srcRect l="1426" t="22681" r="1426" b="22681"/>
          <a:stretch/>
        </p:blipFill>
        <p:spPr>
          <a:xfrm>
            <a:off x="-1" y="0"/>
            <a:ext cx="12436475" cy="6994526"/>
          </a:xfrm>
          <a:prstGeom prst="rect">
            <a:avLst/>
          </a:prstGeom>
        </p:spPr>
      </p:pic>
      <p:pic>
        <p:nvPicPr>
          <p:cNvPr id="3" name="Picture 2" descr="A close up of a sign&#10;&#10;Description automatically generated">
            <a:extLst>
              <a:ext uri="{FF2B5EF4-FFF2-40B4-BE49-F238E27FC236}">
                <a16:creationId xmlns:a16="http://schemas.microsoft.com/office/drawing/2014/main" id="{84F06603-91C3-496E-90D5-8C1E486E398C}"/>
              </a:ext>
            </a:extLst>
          </p:cNvPr>
          <p:cNvPicPr>
            <a:picLocks noChangeAspect="1"/>
          </p:cNvPicPr>
          <p:nvPr/>
        </p:nvPicPr>
        <p:blipFill>
          <a:blip r:embed="rId5"/>
          <a:stretch>
            <a:fillRect/>
          </a:stretch>
        </p:blipFill>
        <p:spPr>
          <a:xfrm>
            <a:off x="4333056" y="1612082"/>
            <a:ext cx="3770360" cy="3770360"/>
          </a:xfrm>
          <a:prstGeom prst="rect">
            <a:avLst/>
          </a:prstGeom>
        </p:spPr>
      </p:pic>
    </p:spTree>
    <p:extLst>
      <p:ext uri="{BB962C8B-B14F-4D97-AF65-F5344CB8AC3E}">
        <p14:creationId xmlns:p14="http://schemas.microsoft.com/office/powerpoint/2010/main" val="2874671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5-30503_Lync_North_America_2014_Template">
  <a:themeElements>
    <a:clrScheme name="Lync North America">
      <a:dk1>
        <a:srgbClr val="505050"/>
      </a:dk1>
      <a:lt1>
        <a:srgbClr val="FFFFFF"/>
      </a:lt1>
      <a:dk2>
        <a:srgbClr val="0072C6"/>
      </a:dk2>
      <a:lt2>
        <a:srgbClr val="00BCF2"/>
      </a:lt2>
      <a:accent1>
        <a:srgbClr val="0072C6"/>
      </a:accent1>
      <a:accent2>
        <a:srgbClr val="442359"/>
      </a:accent2>
      <a:accent3>
        <a:srgbClr val="002050"/>
      </a:accent3>
      <a:accent4>
        <a:srgbClr val="6DC2E9"/>
      </a:accent4>
      <a:accent5>
        <a:srgbClr val="00BCF2"/>
      </a:accent5>
      <a:accent6>
        <a:srgbClr val="DC3C00"/>
      </a:accent6>
      <a:hlink>
        <a:srgbClr val="002050"/>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3" id="{83F66317-4BEF-453F-A336-6E2F2FFC0496}" vid="{C66A1B6E-7A6F-4173-AB67-244492A93F2B}"/>
    </a:ext>
  </a:extLst>
</a:theme>
</file>

<file path=ppt/theme/theme2.xml><?xml version="1.0" encoding="utf-8"?>
<a:theme xmlns:a="http://schemas.openxmlformats.org/drawingml/2006/main" name="1_5-30503_Lync_North_America_2014_Template">
  <a:themeElements>
    <a:clrScheme name="Lync North America">
      <a:dk1>
        <a:srgbClr val="505050"/>
      </a:dk1>
      <a:lt1>
        <a:srgbClr val="FFFFFF"/>
      </a:lt1>
      <a:dk2>
        <a:srgbClr val="0072C6"/>
      </a:dk2>
      <a:lt2>
        <a:srgbClr val="00BCF2"/>
      </a:lt2>
      <a:accent1>
        <a:srgbClr val="0072C6"/>
      </a:accent1>
      <a:accent2>
        <a:srgbClr val="442359"/>
      </a:accent2>
      <a:accent3>
        <a:srgbClr val="002050"/>
      </a:accent3>
      <a:accent4>
        <a:srgbClr val="6DC2E9"/>
      </a:accent4>
      <a:accent5>
        <a:srgbClr val="00BCF2"/>
      </a:accent5>
      <a:accent6>
        <a:srgbClr val="DC3C00"/>
      </a:accent6>
      <a:hlink>
        <a:srgbClr val="002050"/>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Lync_Conference_2014_Template_16x9.pptx" id="{9BC03835-548E-4029-A132-6BC33212A7BC}" vid="{0A940553-9137-4D5F-9CF7-678171C80848}"/>
    </a:ext>
  </a:extLst>
</a:theme>
</file>

<file path=ppt/theme/theme3.xml><?xml version="1.0" encoding="utf-8"?>
<a:theme xmlns:a="http://schemas.openxmlformats.org/drawingml/2006/main" name="2_5-30503_Lync_North_America_2014_Template">
  <a:themeElements>
    <a:clrScheme name="Lync North America">
      <a:dk1>
        <a:srgbClr val="505050"/>
      </a:dk1>
      <a:lt1>
        <a:srgbClr val="FFFFFF"/>
      </a:lt1>
      <a:dk2>
        <a:srgbClr val="0072C6"/>
      </a:dk2>
      <a:lt2>
        <a:srgbClr val="00BCF2"/>
      </a:lt2>
      <a:accent1>
        <a:srgbClr val="0072C6"/>
      </a:accent1>
      <a:accent2>
        <a:srgbClr val="442359"/>
      </a:accent2>
      <a:accent3>
        <a:srgbClr val="002050"/>
      </a:accent3>
      <a:accent4>
        <a:srgbClr val="6DC2E9"/>
      </a:accent4>
      <a:accent5>
        <a:srgbClr val="00BCF2"/>
      </a:accent5>
      <a:accent6>
        <a:srgbClr val="DC3C00"/>
      </a:accent6>
      <a:hlink>
        <a:srgbClr val="002050"/>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Lync_Conference_2014_Template_16x9" id="{F765C0CC-5D53-4203-802C-0784ABEF84C6}" vid="{6962C5B0-CC60-43EA-8770-6F2D35BE7D3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437702F0960F248B1927D89C191CD43" ma:contentTypeVersion="8" ma:contentTypeDescription="Create a new document." ma:contentTypeScope="" ma:versionID="787937327817323356d1280507f3121b">
  <xsd:schema xmlns:xsd="http://www.w3.org/2001/XMLSchema" xmlns:xs="http://www.w3.org/2001/XMLSchema" xmlns:p="http://schemas.microsoft.com/office/2006/metadata/properties" xmlns:ns2="f7c020a3-1284-4a1d-9e55-710dd6d74a2f" targetNamespace="http://schemas.microsoft.com/office/2006/metadata/properties" ma:root="true" ma:fieldsID="5e58225723402761e9e8b4a253e3d5bf" ns2:_="">
    <xsd:import namespace="f7c020a3-1284-4a1d-9e55-710dd6d74a2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c020a3-1284-4a1d-9e55-710dd6d74a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90F116-B58F-4255-B05B-DA3808E0E5C6}">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2295F3DB-DCF8-424A-AB14-8B0643A979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c020a3-1284-4a1d-9e55-710dd6d74a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3085</TotalTime>
  <Words>868</Words>
  <Application>Microsoft Office PowerPoint</Application>
  <PresentationFormat>Custom</PresentationFormat>
  <Paragraphs>118</Paragraphs>
  <Slides>27</Slides>
  <Notes>4</Notes>
  <HiddenSlides>0</HiddenSlides>
  <MMClips>1</MMClips>
  <ScaleCrop>false</ScaleCrop>
  <HeadingPairs>
    <vt:vector size="8" baseType="variant">
      <vt:variant>
        <vt:lpstr>Fonts Used</vt:lpstr>
      </vt:variant>
      <vt:variant>
        <vt:i4>5</vt:i4>
      </vt:variant>
      <vt:variant>
        <vt:lpstr>Theme</vt:lpstr>
      </vt:variant>
      <vt:variant>
        <vt:i4>3</vt:i4>
      </vt:variant>
      <vt:variant>
        <vt:lpstr>Slide Titles</vt:lpstr>
      </vt:variant>
      <vt:variant>
        <vt:i4>27</vt:i4>
      </vt:variant>
      <vt:variant>
        <vt:lpstr>Custom Shows</vt:lpstr>
      </vt:variant>
      <vt:variant>
        <vt:i4>1</vt:i4>
      </vt:variant>
    </vt:vector>
  </HeadingPairs>
  <TitlesOfParts>
    <vt:vector size="36" baseType="lpstr">
      <vt:lpstr>Arial</vt:lpstr>
      <vt:lpstr>Calibri</vt:lpstr>
      <vt:lpstr>Segoe UI</vt:lpstr>
      <vt:lpstr>Segoe UI Light</vt:lpstr>
      <vt:lpstr>Wingdings</vt:lpstr>
      <vt:lpstr>5-30503_Lync_North_America_2014_Template</vt:lpstr>
      <vt:lpstr>1_5-30503_Lync_North_America_2014_Template</vt:lpstr>
      <vt:lpstr>2_5-30503_Lync_North_America_2014_Template</vt:lpstr>
      <vt:lpstr>Someone Got Power BI in My Teams!</vt:lpstr>
      <vt:lpstr>PowerPoint Presentation</vt:lpstr>
      <vt:lpstr>Who Am I?</vt:lpstr>
      <vt:lpstr>I am a Prolific Teams User</vt:lpstr>
      <vt:lpstr>Organizational Usage Style </vt:lpstr>
      <vt:lpstr>What Are We Doing Here?</vt:lpstr>
      <vt:lpstr>Anatomy of a Team</vt:lpstr>
      <vt:lpstr>Anatomy of a Team</vt:lpstr>
      <vt:lpstr>Anatomy of a Team</vt:lpstr>
      <vt:lpstr>Anatomy of a Team</vt:lpstr>
      <vt:lpstr>Anatomy of a Team</vt:lpstr>
      <vt:lpstr>Anatomy of a Team</vt:lpstr>
      <vt:lpstr>Anatomy of A Power BI Report</vt:lpstr>
      <vt:lpstr>Inside a Power BI Report</vt:lpstr>
      <vt:lpstr>Power Query Editor</vt:lpstr>
      <vt:lpstr>Relationships and Calculations</vt:lpstr>
      <vt:lpstr>Report Pages</vt:lpstr>
      <vt:lpstr>Deploying a Power BI Report</vt:lpstr>
      <vt:lpstr>Demo</vt:lpstr>
      <vt:lpstr>Tips</vt:lpstr>
      <vt:lpstr>Comments in Power BI vs Teams</vt:lpstr>
      <vt:lpstr>Why Is Teams + Power BI Cool?</vt:lpstr>
      <vt:lpstr>PowerPoint Presentation</vt:lpstr>
      <vt:lpstr>Please Complete Evaluations</vt:lpstr>
      <vt:lpstr>Community Events</vt:lpstr>
      <vt:lpstr>Questions?</vt:lpstr>
      <vt:lpstr>PowerPoint Presentation</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Meagan Longoria</cp:lastModifiedBy>
  <cp:revision>1</cp:revision>
  <dcterms:modified xsi:type="dcterms:W3CDTF">2019-06-05T17:27:50Z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0x010100A437702F0960F248B1927D89C191CD43</vt:lpwstr>
  </property>
  <property fmtid="{D5CDD505-2E9C-101B-9397-08002B2CF9AE}" pid="3" name="Product">
    <vt:lpwstr>26;#Microsoft Lync 2013|c5a65964-a3d8-4f88-9739-4c26485b2cb8</vt:lpwstr>
  </property>
  <property fmtid="{D5CDD505-2E9C-101B-9397-08002B2CF9AE}" pid="4" name="Event1">
    <vt:lpwstr>623;#Lync Conference|ebfb521a-aea8-4671-b635-d9dec34394ad</vt:lpwstr>
  </property>
  <property fmtid="{D5CDD505-2E9C-101B-9397-08002B2CF9AE}" pid="5" name="Audience">
    <vt:lpwstr/>
  </property>
  <property fmtid="{D5CDD505-2E9C-101B-9397-08002B2CF9AE}" pid="6" name="Track">
    <vt:lpwstr/>
  </property>
  <property fmtid="{D5CDD505-2E9C-101B-9397-08002B2CF9AE}" pid="7" name="Event Location">
    <vt:lpwstr>25;#Las Vegas|e731b1e0-234c-4781-a780-e65aa36c0b98</vt:lpwstr>
  </property>
  <property fmtid="{D5CDD505-2E9C-101B-9397-08002B2CF9AE}" pid="8" name="Campaign">
    <vt:lpwstr/>
  </property>
  <property fmtid="{D5CDD505-2E9C-101B-9397-08002B2CF9AE}" pid="9" name="Audience1">
    <vt:lpwstr/>
  </property>
  <property fmtid="{D5CDD505-2E9C-101B-9397-08002B2CF9AE}" pid="10" name="Event Name">
    <vt:lpwstr>24;#Microsoft Lync Conference|285d9afb-c20b-4ca5-9a38-750d1c4c1d35</vt:lpwstr>
  </property>
  <property fmtid="{D5CDD505-2E9C-101B-9397-08002B2CF9AE}" pid="11" name="Event_x0020_Venue">
    <vt:lpwstr>72;#Aria|a5954df1-7f26-4543-aafd-8713b31c6ac2</vt:lpwstr>
  </property>
  <property fmtid="{D5CDD505-2E9C-101B-9397-08002B2CF9AE}" pid="12" name="Event Venue">
    <vt:lpwstr>72</vt:lpwstr>
  </property>
  <property fmtid="{D5CDD505-2E9C-101B-9397-08002B2CF9AE}" pid="13" name="TaxKeyword">
    <vt:lpwstr/>
  </property>
</Properties>
</file>